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2" r:id="rId5"/>
    <p:sldId id="367" r:id="rId6"/>
    <p:sldId id="363" r:id="rId7"/>
    <p:sldId id="368" r:id="rId8"/>
    <p:sldId id="365" r:id="rId9"/>
  </p:sldIdLst>
  <p:sldSz cx="12192000" cy="6858000"/>
  <p:notesSz cx="6858000" cy="1704975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DAD3"/>
    <a:srgbClr val="77A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20639-6991-4B10-89C2-6CE0476F5864}" v="329" dt="2019-12-18T15:07:12.392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12/18/2019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Our solution, where </a:t>
            </a:r>
            <a:r>
              <a:rPr lang="en-US" dirty="0" err="1">
                <a:cs typeface="Calibri"/>
              </a:rPr>
              <a:t>automization</a:t>
            </a:r>
            <a:r>
              <a:rPr lang="en-US" dirty="0">
                <a:cs typeface="Calibri"/>
              </a:rPr>
              <a:t>, AI and people go hand in hand to efficiently improve the whole process</a:t>
            </a:r>
          </a:p>
          <a:p>
            <a:r>
              <a:rPr lang="en-US" dirty="0">
                <a:cs typeface="Calibri"/>
              </a:rPr>
              <a:t>- 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7037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E278BB3-FC0C-43D3-98B1-A2E0DC68002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13120487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27" imgW="622" imgH="623" progId="TCLayout.ActiveDocument.1">
                  <p:embed/>
                </p:oleObj>
              </mc:Choice>
              <mc:Fallback>
                <p:oleObj name="think-cell Slide" r:id="rId27" imgW="622" imgH="62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E278BB3-FC0C-43D3-98B1-A2E0DC6800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D8AB164D-CB18-4CEF-BAED-633709550FBC}"/>
              </a:ext>
            </a:extLst>
          </p:cNvPr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>
              <a:latin typeface="Corbel" panose="020B0503020204020204" pitchFamily="34" charset="0"/>
              <a:ea typeface="+mj-ea"/>
              <a:cs typeface="+mj-cs"/>
              <a:sym typeface="Corbel" panose="020B05030202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10" Type="http://schemas.openxmlformats.org/officeDocument/2006/relationships/image" Target="../media/image19.jp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1F0A6B2-0BC5-4DF1-BADA-48FE10E2A72D}"/>
              </a:ext>
            </a:extLst>
          </p:cNvPr>
          <p:cNvSpPr txBox="1"/>
          <p:nvPr/>
        </p:nvSpPr>
        <p:spPr>
          <a:xfrm>
            <a:off x="95124" y="5858663"/>
            <a:ext cx="2148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Gebretsadik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Elias</a:t>
            </a:r>
          </a:p>
          <a:p>
            <a:r>
              <a:rPr lang="en-GB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Hügli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Andreas</a:t>
            </a:r>
          </a:p>
          <a:p>
            <a:r>
              <a:rPr lang="en-GB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Hernadi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Gabor</a:t>
            </a:r>
          </a:p>
          <a:p>
            <a:endParaRPr lang="en-US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E27E9E0-5A58-499A-8E94-01DD656206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709" b="1709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2233" y="-11458"/>
            <a:ext cx="4459766" cy="2428087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/>
          <a:lstStyle/>
          <a:p>
            <a:r>
              <a:rPr lang="en-US" dirty="0"/>
              <a:t>Swiss </a:t>
            </a:r>
            <a:br>
              <a:rPr lang="en-US" dirty="0"/>
            </a:br>
            <a:r>
              <a:rPr lang="en-US" dirty="0"/>
              <a:t>Student </a:t>
            </a:r>
            <a:br>
              <a:rPr lang="en-US" dirty="0"/>
            </a:br>
            <a:r>
              <a:rPr lang="en-US" dirty="0"/>
              <a:t>Enrolment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3F8E3F-C285-4677-B507-E5EFD8D816D0}"/>
              </a:ext>
            </a:extLst>
          </p:cNvPr>
          <p:cNvSpPr/>
          <p:nvPr/>
        </p:nvSpPr>
        <p:spPr>
          <a:xfrm>
            <a:off x="5988120" y="5920683"/>
            <a:ext cx="1843743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Gebretsadik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Elias</a:t>
            </a:r>
          </a:p>
          <a:p>
            <a:r>
              <a:rPr lang="en-GB" b="1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Hernadi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Gabor</a:t>
            </a:r>
            <a:endParaRPr lang="en-GB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Calibri Light"/>
            </a:endParaRPr>
          </a:p>
          <a:p>
            <a:r>
              <a:rPr lang="en-GB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ea typeface="+mn-lt"/>
                <a:cs typeface="+mn-lt"/>
              </a:rPr>
              <a:t>Hügli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ea typeface="+mn-lt"/>
                <a:cs typeface="+mn-lt"/>
              </a:rPr>
              <a:t> Andreas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FE0EB28A-1589-4331-B51E-EFFF6BC064BF}"/>
              </a:ext>
            </a:extLst>
          </p:cNvPr>
          <p:cNvSpPr txBox="1">
            <a:spLocks/>
          </p:cNvSpPr>
          <p:nvPr/>
        </p:nvSpPr>
        <p:spPr>
          <a:xfrm>
            <a:off x="-3859" y="-6684"/>
            <a:ext cx="8173941" cy="1088061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       The current situation – “</a:t>
            </a:r>
            <a:r>
              <a:rPr lang="en-US" dirty="0" err="1">
                <a:solidFill>
                  <a:schemeClr val="bg1"/>
                </a:solidFill>
              </a:rPr>
              <a:t>Stoneage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117496-747E-4276-B804-C5D2A931BC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6863" y="6276975"/>
            <a:ext cx="465137" cy="400050"/>
          </a:xfrm>
        </p:spPr>
        <p:txBody>
          <a:bodyPr/>
          <a:lstStyle/>
          <a:p>
            <a:fld id="{F73482D4-BA56-46C4-8087-2B163E467A4E}" type="slidenum">
              <a:rPr lang="de-CH" smtClean="0"/>
              <a:t>2</a:t>
            </a:fld>
            <a:endParaRPr lang="de-CH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3816876-FD06-4805-9C72-68B2DA8C5EBB}"/>
              </a:ext>
            </a:extLst>
          </p:cNvPr>
          <p:cNvSpPr txBox="1"/>
          <p:nvPr/>
        </p:nvSpPr>
        <p:spPr>
          <a:xfrm>
            <a:off x="-100774" y="173946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</a:t>
            </a:r>
            <a:endParaRPr lang="en-CH" dirty="0"/>
          </a:p>
        </p:txBody>
      </p:sp>
      <p:pic>
        <p:nvPicPr>
          <p:cNvPr id="9" name="Content Placeholder 9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40A91EA9-E9FC-4F1A-85BD-CBCC34854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982" y="1342929"/>
            <a:ext cx="9128897" cy="5075048"/>
          </a:xfrm>
          <a:prstGeom prst="rect">
            <a:avLst/>
          </a:prstGeom>
        </p:spPr>
      </p:pic>
      <p:sp>
        <p:nvSpPr>
          <p:cNvPr id="13" name="Rectangle 10">
            <a:extLst>
              <a:ext uri="{FF2B5EF4-FFF2-40B4-BE49-F238E27FC236}">
                <a16:creationId xmlns:a16="http://schemas.microsoft.com/office/drawing/2014/main" id="{1C980590-AF7B-44EE-84C4-9F81FBBCBBFA}"/>
              </a:ext>
            </a:extLst>
          </p:cNvPr>
          <p:cNvSpPr/>
          <p:nvPr/>
        </p:nvSpPr>
        <p:spPr>
          <a:xfrm>
            <a:off x="4837000" y="3315579"/>
            <a:ext cx="749644" cy="461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87061D56-DFE6-428A-AF9C-F6B7B12C8F9B}"/>
              </a:ext>
            </a:extLst>
          </p:cNvPr>
          <p:cNvSpPr/>
          <p:nvPr/>
        </p:nvSpPr>
        <p:spPr>
          <a:xfrm>
            <a:off x="8811243" y="3316867"/>
            <a:ext cx="749644" cy="461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5F5977D1-0D7C-461F-88D0-8C42F6B93049}"/>
              </a:ext>
            </a:extLst>
          </p:cNvPr>
          <p:cNvSpPr/>
          <p:nvPr/>
        </p:nvSpPr>
        <p:spPr>
          <a:xfrm>
            <a:off x="7401543" y="2612017"/>
            <a:ext cx="749644" cy="461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68AAD502-C813-44DD-83FC-CBA2574D6648}"/>
              </a:ext>
            </a:extLst>
          </p:cNvPr>
          <p:cNvSpPr/>
          <p:nvPr/>
        </p:nvSpPr>
        <p:spPr>
          <a:xfrm>
            <a:off x="9684401" y="3382254"/>
            <a:ext cx="445582" cy="36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721BD65E-032C-48E9-833F-3A0A16EFC3D0}"/>
              </a:ext>
            </a:extLst>
          </p:cNvPr>
          <p:cNvSpPr/>
          <p:nvPr/>
        </p:nvSpPr>
        <p:spPr>
          <a:xfrm>
            <a:off x="8402275" y="2661186"/>
            <a:ext cx="445582" cy="36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97D50325-58EE-43C4-B006-41049BFB723A}"/>
              </a:ext>
            </a:extLst>
          </p:cNvPr>
          <p:cNvSpPr/>
          <p:nvPr/>
        </p:nvSpPr>
        <p:spPr>
          <a:xfrm>
            <a:off x="6639285" y="5742920"/>
            <a:ext cx="749644" cy="461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D69156ED-C1D1-46C6-B935-87C6EFD859A8}"/>
              </a:ext>
            </a:extLst>
          </p:cNvPr>
          <p:cNvSpPr/>
          <p:nvPr/>
        </p:nvSpPr>
        <p:spPr>
          <a:xfrm>
            <a:off x="2429351" y="2807217"/>
            <a:ext cx="826755" cy="461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AD5ADDFA-0A0D-4A3F-8C26-1233F8C75484}"/>
              </a:ext>
            </a:extLst>
          </p:cNvPr>
          <p:cNvSpPr/>
          <p:nvPr/>
        </p:nvSpPr>
        <p:spPr>
          <a:xfrm>
            <a:off x="3036775" y="4077579"/>
            <a:ext cx="826754" cy="535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3953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117496-747E-4276-B804-C5D2A931BC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6863" y="6276975"/>
            <a:ext cx="465137" cy="400050"/>
          </a:xfrm>
        </p:spPr>
        <p:txBody>
          <a:bodyPr/>
          <a:lstStyle/>
          <a:p>
            <a:fld id="{F73482D4-BA56-46C4-8087-2B163E467A4E}" type="slidenum">
              <a:rPr lang="de-CH" smtClean="0"/>
              <a:t>3</a:t>
            </a:fld>
            <a:endParaRPr lang="de-CH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9AF04CC-E06E-42A8-B9C2-6EEB979095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3023" y="1304061"/>
            <a:ext cx="7976027" cy="5304960"/>
          </a:xfrm>
        </p:spPr>
      </p:pic>
      <p:sp>
        <p:nvSpPr>
          <p:cNvPr id="19" name="Title 2">
            <a:extLst>
              <a:ext uri="{FF2B5EF4-FFF2-40B4-BE49-F238E27FC236}">
                <a16:creationId xmlns:a16="http://schemas.microsoft.com/office/drawing/2014/main" id="{81F6AFA2-C90B-4FAB-8D3E-F07ACD3F05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73941" cy="1081377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       Our solution – “</a:t>
            </a:r>
            <a:r>
              <a:rPr lang="en-US" b="1" dirty="0" err="1">
                <a:solidFill>
                  <a:schemeClr val="bg1"/>
                </a:solidFill>
              </a:rPr>
              <a:t>AI</a:t>
            </a:r>
            <a:r>
              <a:rPr lang="en-US" dirty="0" err="1">
                <a:solidFill>
                  <a:schemeClr val="bg1"/>
                </a:solidFill>
              </a:rPr>
              <a:t>nrolement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CBDFC31-EF63-4EE0-AF3D-1BE3BA8D4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4162" y="1949281"/>
            <a:ext cx="3171528" cy="342525"/>
          </a:xfrm>
          <a:prstGeom prst="rect">
            <a:avLst/>
          </a:prstGeom>
        </p:spPr>
      </p:pic>
      <p:pic>
        <p:nvPicPr>
          <p:cNvPr id="2054" name="Picture 6" descr="https://s14-eu5.startpage.com/cgi-bin/serveimage?url=https%3A%2F%2Fupload.wikimedia.org%2Fwikipedia%2Fcommons%2Fd%2Fda%2FGoogle_Drive_logo.png&amp;sp=93bd54332bc0ffe175e98040aa365a2b&amp;anticache=996084">
            <a:extLst>
              <a:ext uri="{FF2B5EF4-FFF2-40B4-BE49-F238E27FC236}">
                <a16:creationId xmlns:a16="http://schemas.microsoft.com/office/drawing/2014/main" id="{DA9B1AE7-379F-4CF7-856C-AC4648B17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252" y="3009575"/>
            <a:ext cx="1124578" cy="112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C3B2BD4-CB98-4D0B-B180-1E8549CC37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7785" y="2923465"/>
            <a:ext cx="1321781" cy="1306553"/>
          </a:xfrm>
          <a:prstGeom prst="rect">
            <a:avLst/>
          </a:prstGeom>
        </p:spPr>
      </p:pic>
      <p:pic>
        <p:nvPicPr>
          <p:cNvPr id="2060" name="Picture 12" descr="https://s14-eu5.startpage.com/cgi-bin/serveimage?url=https%3A%2F%2Fencrypted-tbn0.gstatic.com%2Fimages%3Fq%3Dtbn%3AANd9GcSONcyuoNgcYD-76RMfslnWJBXTQyJ8pTj5u-kxSSy22yHj_CshLA%26s&amp;sp=c3b1dbc7529f1906b23b372eab4b95ce&amp;anticache=241821">
            <a:extLst>
              <a:ext uri="{FF2B5EF4-FFF2-40B4-BE49-F238E27FC236}">
                <a16:creationId xmlns:a16="http://schemas.microsoft.com/office/drawing/2014/main" id="{A26F0571-4AB5-4B2E-A4D2-63D313718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162" y="4765812"/>
            <a:ext cx="1215680" cy="121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42B31A1-4683-4397-98F4-A2764B2927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07785" y="4765812"/>
            <a:ext cx="1602933" cy="121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1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F43471B-DC9F-4B81-B283-B1A40121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0D1CBAE-BB80-4896-9BEE-F3A68C8DF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1089" y="1596809"/>
            <a:ext cx="7345424" cy="4680434"/>
          </a:xfrm>
        </p:spPr>
        <p:txBody>
          <a:bodyPr vert="horz" lIns="0" tIns="0" rIns="0" bIns="0" rtlCol="0" anchor="t">
            <a:no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de-DE" sz="2800" dirty="0" err="1">
                <a:cs typeface="Calibri Light"/>
              </a:rPr>
              <a:t>Less</a:t>
            </a:r>
            <a:r>
              <a:rPr lang="de-DE" sz="2800" dirty="0">
                <a:cs typeface="Calibri Light"/>
              </a:rPr>
              <a:t> people-intensive</a:t>
            </a:r>
            <a:endParaRPr lang="de-DE" dirty="0">
              <a:cs typeface="Calibri Light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de-DE" sz="2800" dirty="0" err="1">
                <a:cs typeface="Calibri Light"/>
              </a:rPr>
              <a:t>Automated</a:t>
            </a:r>
            <a:r>
              <a:rPr lang="de-DE" sz="2800" dirty="0">
                <a:cs typeface="Calibri Light"/>
              </a:rPr>
              <a:t> </a:t>
            </a:r>
            <a:r>
              <a:rPr lang="de-DE" sz="2800" dirty="0" err="1">
                <a:cs typeface="Calibri Light"/>
              </a:rPr>
              <a:t>qualification</a:t>
            </a:r>
            <a:r>
              <a:rPr lang="de-DE" sz="2800" dirty="0">
                <a:cs typeface="Calibri Light"/>
              </a:rPr>
              <a:t> </a:t>
            </a:r>
            <a:r>
              <a:rPr lang="de-DE" sz="2800" dirty="0" err="1">
                <a:cs typeface="Calibri Light"/>
              </a:rPr>
              <a:t>decision</a:t>
            </a:r>
            <a:endParaRPr lang="de-DE" sz="2800" dirty="0">
              <a:cs typeface="Calibri Light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de-DE" sz="2800" dirty="0" err="1">
                <a:cs typeface="Calibri Light"/>
              </a:rPr>
              <a:t>Automated</a:t>
            </a:r>
            <a:r>
              <a:rPr lang="de-DE" sz="2800" dirty="0">
                <a:cs typeface="Calibri Light"/>
              </a:rPr>
              <a:t> </a:t>
            </a:r>
            <a:r>
              <a:rPr lang="de-DE" sz="2800" dirty="0" err="1">
                <a:cs typeface="Calibri Light"/>
              </a:rPr>
              <a:t>appointment</a:t>
            </a:r>
            <a:r>
              <a:rPr lang="de-DE" sz="2800" dirty="0">
                <a:cs typeface="Calibri Light"/>
              </a:rPr>
              <a:t> </a:t>
            </a:r>
            <a:r>
              <a:rPr lang="de-DE" sz="2800" dirty="0" err="1">
                <a:cs typeface="Calibri Light"/>
              </a:rPr>
              <a:t>scheduling</a:t>
            </a:r>
            <a:endParaRPr lang="de-DE" sz="2800" dirty="0">
              <a:cs typeface="Calibri Light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de-DE" sz="2800" dirty="0">
                <a:cs typeface="Calibri Light"/>
              </a:rPr>
              <a:t>Score </a:t>
            </a:r>
            <a:r>
              <a:rPr lang="de-DE" sz="2800" dirty="0" err="1">
                <a:cs typeface="Calibri Light"/>
              </a:rPr>
              <a:t>algorithm</a:t>
            </a:r>
            <a:r>
              <a:rPr lang="de-DE" sz="2800" dirty="0">
                <a:cs typeface="Calibri Light"/>
              </a:rPr>
              <a:t> </a:t>
            </a:r>
            <a:r>
              <a:rPr lang="de-DE" sz="2800" dirty="0" err="1">
                <a:cs typeface="Calibri Light"/>
              </a:rPr>
              <a:t>for</a:t>
            </a:r>
            <a:r>
              <a:rPr lang="de-DE" sz="2800" dirty="0">
                <a:cs typeface="Calibri Light"/>
              </a:rPr>
              <a:t> </a:t>
            </a:r>
            <a:r>
              <a:rPr lang="de-DE" sz="2800" dirty="0" err="1">
                <a:cs typeface="Calibri Light"/>
              </a:rPr>
              <a:t>interviews</a:t>
            </a:r>
            <a:endParaRPr lang="de-DE" sz="2800" dirty="0">
              <a:cs typeface="Calibri Light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de-DE" sz="2800" dirty="0" err="1">
                <a:cs typeface="Calibri Light"/>
              </a:rPr>
              <a:t>Automated</a:t>
            </a:r>
            <a:r>
              <a:rPr lang="de-DE" sz="2800" dirty="0">
                <a:cs typeface="Calibri Light"/>
              </a:rPr>
              <a:t> </a:t>
            </a:r>
            <a:r>
              <a:rPr lang="de-DE" sz="2800" dirty="0" err="1">
                <a:cs typeface="Calibri Light"/>
              </a:rPr>
              <a:t>communication</a:t>
            </a:r>
            <a:br>
              <a:rPr lang="de-DE" sz="2800" dirty="0">
                <a:cs typeface="Calibri Light"/>
              </a:rPr>
            </a:br>
            <a:endParaRPr lang="de-DE" sz="2800" dirty="0">
              <a:cs typeface="Calibri Light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de-DE" sz="2800" dirty="0" err="1">
                <a:cs typeface="Calibri Light"/>
              </a:rPr>
              <a:t>Adaptable</a:t>
            </a:r>
            <a:r>
              <a:rPr lang="de-DE" sz="2800" dirty="0">
                <a:cs typeface="Calibri Light"/>
              </a:rPr>
              <a:t> </a:t>
            </a:r>
            <a:r>
              <a:rPr lang="de-DE" sz="2800" dirty="0" err="1">
                <a:cs typeface="Calibri Light"/>
              </a:rPr>
              <a:t>for</a:t>
            </a:r>
            <a:r>
              <a:rPr lang="de-DE" sz="2800" dirty="0">
                <a:cs typeface="Calibri Light"/>
              </a:rPr>
              <a:t> </a:t>
            </a:r>
            <a:r>
              <a:rPr lang="de-DE" sz="2800" dirty="0" err="1">
                <a:cs typeface="Calibri Light"/>
              </a:rPr>
              <a:t>new</a:t>
            </a:r>
            <a:r>
              <a:rPr lang="de-DE" sz="2800" dirty="0">
                <a:cs typeface="Calibri Light"/>
              </a:rPr>
              <a:t> </a:t>
            </a:r>
            <a:r>
              <a:rPr lang="de-DE" sz="2800" dirty="0" err="1">
                <a:cs typeface="Calibri Light"/>
              </a:rPr>
              <a:t>programmes</a:t>
            </a:r>
            <a:r>
              <a:rPr lang="de-DE" sz="2800" dirty="0">
                <a:cs typeface="Calibri Light"/>
              </a:rPr>
              <a:t> / </a:t>
            </a:r>
            <a:r>
              <a:rPr lang="de-DE" sz="2800" dirty="0" err="1">
                <a:cs typeface="Calibri Light"/>
              </a:rPr>
              <a:t>universities</a:t>
            </a:r>
            <a:endParaRPr lang="de-DE" sz="2800" dirty="0">
              <a:cs typeface="Calibri Light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de-DE" sz="2800" dirty="0" err="1">
                <a:cs typeface="Calibri Light"/>
              </a:rPr>
              <a:t>Adoptable</a:t>
            </a:r>
            <a:r>
              <a:rPr lang="de-DE" sz="2800" dirty="0">
                <a:cs typeface="Calibri Light"/>
              </a:rPr>
              <a:t> </a:t>
            </a:r>
            <a:r>
              <a:rPr lang="de-DE" sz="2800" dirty="0" err="1">
                <a:cs typeface="Calibri Light"/>
              </a:rPr>
              <a:t>for</a:t>
            </a:r>
            <a:r>
              <a:rPr lang="de-DE" sz="2800" dirty="0">
                <a:cs typeface="Calibri Light"/>
              </a:rPr>
              <a:t> </a:t>
            </a:r>
            <a:r>
              <a:rPr lang="de-DE" sz="2800" dirty="0" err="1">
                <a:cs typeface="Calibri Light"/>
              </a:rPr>
              <a:t>internationalisation</a:t>
            </a:r>
            <a:endParaRPr lang="de-DE" sz="2800" dirty="0">
              <a:cs typeface="Calibri Light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de-DE" sz="2800" dirty="0">
                <a:cs typeface="Calibri Light"/>
              </a:rPr>
              <a:t>Fully </a:t>
            </a:r>
            <a:r>
              <a:rPr lang="de-DE" sz="2800" dirty="0" err="1">
                <a:cs typeface="Calibri Light"/>
              </a:rPr>
              <a:t>scalable</a:t>
            </a:r>
            <a:endParaRPr lang="de-DE" sz="2000" dirty="0">
              <a:cs typeface="Calibri Light"/>
            </a:endParaRPr>
          </a:p>
          <a:p>
            <a:pPr>
              <a:buFont typeface="Wingdings"/>
              <a:buChar char="ü"/>
            </a:pPr>
            <a:endParaRPr lang="de-DE" dirty="0">
              <a:cs typeface="Calibri Light"/>
            </a:endParaRPr>
          </a:p>
          <a:p>
            <a:pPr>
              <a:buFont typeface="Wingdings"/>
              <a:buChar char="ü"/>
            </a:pPr>
            <a:endParaRPr lang="de-DE" dirty="0">
              <a:cs typeface="Calibri Light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559909-56C7-4073-BCD8-CCA05049A11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2EB608D4-649E-49B5-9B82-C8611876587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73941" cy="1081377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       New features</a:t>
            </a:r>
          </a:p>
        </p:txBody>
      </p:sp>
    </p:spTree>
    <p:extLst>
      <p:ext uri="{BB962C8B-B14F-4D97-AF65-F5344CB8AC3E}">
        <p14:creationId xmlns:p14="http://schemas.microsoft.com/office/powerpoint/2010/main" val="37734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15" name="Szöveg helye 14">
            <a:extLst>
              <a:ext uri="{FF2B5EF4-FFF2-40B4-BE49-F238E27FC236}">
                <a16:creationId xmlns:a16="http://schemas.microsoft.com/office/drawing/2014/main" id="{BABF8EFB-7091-48DB-B4A2-DE77F1529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18DCC556-D72E-4F04-9CC6-6B44B4B07B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A241B004-148D-4D83-97FF-B382351EC7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0"/>
          <a:srcRect l="6302" r="6302"/>
          <a:stretch>
            <a:fillRect/>
          </a:stretch>
        </p:blipFill>
        <p:spPr/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0AA99B6E-FBB8-4EA6-AC74-B3E82DA7A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633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._MFwqzLGf9q5VfGvan5w"/>
</p:tagLst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61FE8A-8F15-409F-AF62-619C69C0D5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63</Words>
  <Application>Microsoft Office PowerPoint</Application>
  <PresentationFormat>Breitbild</PresentationFormat>
  <Paragraphs>26</Paragraphs>
  <Slides>5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Times New Roman</vt:lpstr>
      <vt:lpstr>Wingdings</vt:lpstr>
      <vt:lpstr>Office Theme</vt:lpstr>
      <vt:lpstr>think-cell Slide</vt:lpstr>
      <vt:lpstr>Swiss  Student  Enrolment</vt:lpstr>
      <vt:lpstr>PowerPoint-Präsentation</vt:lpstr>
      <vt:lpstr>PowerPoint-Präsentation</vt:lpstr>
      <vt:lpstr>PowerPoint-Präsentation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Transportation and  Warehousing</dc:title>
  <dc:creator/>
  <cp:lastModifiedBy/>
  <cp:revision>3</cp:revision>
  <dcterms:created xsi:type="dcterms:W3CDTF">2019-11-20T06:49:43Z</dcterms:created>
  <dcterms:modified xsi:type="dcterms:W3CDTF">2019-12-18T15:39:58Z</dcterms:modified>
</cp:coreProperties>
</file>