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63" r:id="rId4"/>
    <p:sldId id="279" r:id="rId5"/>
    <p:sldId id="282" r:id="rId6"/>
    <p:sldId id="288" r:id="rId7"/>
    <p:sldId id="264" r:id="rId8"/>
    <p:sldId id="287" r:id="rId9"/>
    <p:sldId id="283" r:id="rId10"/>
    <p:sldId id="286" r:id="rId11"/>
    <p:sldId id="281" r:id="rId12"/>
    <p:sldId id="285" r:id="rId13"/>
    <p:sldId id="284" r:id="rId14"/>
    <p:sldId id="272" r:id="rId15"/>
  </p:sldIdLst>
  <p:sldSz cx="9144000" cy="5143500" type="screen16x9"/>
  <p:notesSz cx="6858000" cy="9144000"/>
  <p:embeddedFontLst>
    <p:embeddedFont>
      <p:font typeface="Raleway ExtraBold" panose="020B0604020202020204" charset="0"/>
      <p:bold r:id="rId17"/>
      <p:italic r:id="rId18"/>
      <p:boldItalic r:id="rId19"/>
    </p:embeddedFont>
    <p:embeddedFont>
      <p:font typeface="Raleway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BB9"/>
    <a:srgbClr val="8DE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ABE5E4-E7D4-44EE-9B5F-32029C40AC28}">
  <a:tblStyle styleId="{4AABE5E4-E7D4-44EE-9B5F-32029C40A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19DCE-F5AE-41C4-AA07-C8C65D3D518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582C8B60-AC91-4F09-8223-FEF191B77A52}">
      <dgm:prSet phldrT="[Text]"/>
      <dgm:spPr/>
      <dgm:t>
        <a:bodyPr/>
        <a:lstStyle/>
        <a:p>
          <a:r>
            <a:rPr lang="de-CH" dirty="0" err="1"/>
            <a:t>Requirements</a:t>
          </a:r>
          <a:endParaRPr lang="de-CH" dirty="0"/>
        </a:p>
      </dgm:t>
    </dgm:pt>
    <dgm:pt modelId="{81298C3B-D73E-4A7F-9290-E59AA30A5EF6}" type="parTrans" cxnId="{7776D07F-AF04-4C55-A0F4-50420DFC82E3}">
      <dgm:prSet/>
      <dgm:spPr/>
      <dgm:t>
        <a:bodyPr/>
        <a:lstStyle/>
        <a:p>
          <a:endParaRPr lang="de-CH"/>
        </a:p>
      </dgm:t>
    </dgm:pt>
    <dgm:pt modelId="{93132921-70FD-4D0A-B34A-41180F97D7D5}" type="sibTrans" cxnId="{7776D07F-AF04-4C55-A0F4-50420DFC82E3}">
      <dgm:prSet/>
      <dgm:spPr/>
      <dgm:t>
        <a:bodyPr/>
        <a:lstStyle/>
        <a:p>
          <a:endParaRPr lang="de-CH"/>
        </a:p>
      </dgm:t>
    </dgm:pt>
    <dgm:pt modelId="{B22786CC-BFD3-423A-B3A5-C09069F8E483}">
      <dgm:prSet phldrT="[Text]"/>
      <dgm:spPr/>
      <dgm:t>
        <a:bodyPr/>
        <a:lstStyle/>
        <a:p>
          <a:r>
            <a:rPr lang="de-CH" dirty="0"/>
            <a:t>Design</a:t>
          </a:r>
        </a:p>
      </dgm:t>
    </dgm:pt>
    <dgm:pt modelId="{241CD333-E224-4A61-9C16-59257C5A0287}" type="parTrans" cxnId="{43E0752B-33D0-4649-99D1-E6607E5D476B}">
      <dgm:prSet/>
      <dgm:spPr/>
      <dgm:t>
        <a:bodyPr/>
        <a:lstStyle/>
        <a:p>
          <a:endParaRPr lang="de-CH"/>
        </a:p>
      </dgm:t>
    </dgm:pt>
    <dgm:pt modelId="{2DB0814F-4031-483E-BA4F-821D1BBE5ACA}" type="sibTrans" cxnId="{43E0752B-33D0-4649-99D1-E6607E5D476B}">
      <dgm:prSet/>
      <dgm:spPr/>
      <dgm:t>
        <a:bodyPr/>
        <a:lstStyle/>
        <a:p>
          <a:endParaRPr lang="de-CH"/>
        </a:p>
      </dgm:t>
    </dgm:pt>
    <dgm:pt modelId="{B6ED1CEE-427C-4639-B00C-4ED651D3FD2D}">
      <dgm:prSet phldrT="[Text]"/>
      <dgm:spPr/>
      <dgm:t>
        <a:bodyPr/>
        <a:lstStyle/>
        <a:p>
          <a:r>
            <a:rPr lang="de-CH" dirty="0"/>
            <a:t>Implementation</a:t>
          </a:r>
        </a:p>
      </dgm:t>
    </dgm:pt>
    <dgm:pt modelId="{301AEE7C-9023-4738-B8A2-F576778DD7AC}" type="parTrans" cxnId="{F31F365F-4DCF-4D4F-BB48-3BD219A556BA}">
      <dgm:prSet/>
      <dgm:spPr/>
      <dgm:t>
        <a:bodyPr/>
        <a:lstStyle/>
        <a:p>
          <a:endParaRPr lang="de-CH"/>
        </a:p>
      </dgm:t>
    </dgm:pt>
    <dgm:pt modelId="{94294DD8-A9E9-47A4-B527-72EEA38CEA0B}" type="sibTrans" cxnId="{F31F365F-4DCF-4D4F-BB48-3BD219A556BA}">
      <dgm:prSet/>
      <dgm:spPr/>
      <dgm:t>
        <a:bodyPr/>
        <a:lstStyle/>
        <a:p>
          <a:endParaRPr lang="de-CH"/>
        </a:p>
      </dgm:t>
    </dgm:pt>
    <dgm:pt modelId="{F5322B5F-9EB3-4032-A089-E77AF23A50D0}">
      <dgm:prSet/>
      <dgm:spPr/>
      <dgm:t>
        <a:bodyPr/>
        <a:lstStyle/>
        <a:p>
          <a:r>
            <a:rPr lang="de-CH" dirty="0" err="1"/>
            <a:t>Verification</a:t>
          </a:r>
          <a:endParaRPr lang="de-CH" dirty="0"/>
        </a:p>
      </dgm:t>
    </dgm:pt>
    <dgm:pt modelId="{B426A458-7D76-4ADC-BDC8-645D24EBE3B0}" type="parTrans" cxnId="{285576F1-E778-4433-9962-E6F12A972AE8}">
      <dgm:prSet/>
      <dgm:spPr/>
      <dgm:t>
        <a:bodyPr/>
        <a:lstStyle/>
        <a:p>
          <a:endParaRPr lang="de-CH"/>
        </a:p>
      </dgm:t>
    </dgm:pt>
    <dgm:pt modelId="{7BA3DC87-39F4-4B04-B150-A77EE81BCD9E}" type="sibTrans" cxnId="{285576F1-E778-4433-9962-E6F12A972AE8}">
      <dgm:prSet/>
      <dgm:spPr/>
      <dgm:t>
        <a:bodyPr/>
        <a:lstStyle/>
        <a:p>
          <a:endParaRPr lang="de-CH"/>
        </a:p>
      </dgm:t>
    </dgm:pt>
    <dgm:pt modelId="{F6A459A9-D9C5-424F-9093-C46DB61A325F}">
      <dgm:prSet/>
      <dgm:spPr/>
      <dgm:t>
        <a:bodyPr/>
        <a:lstStyle/>
        <a:p>
          <a:r>
            <a:rPr lang="de-CH" dirty="0"/>
            <a:t>Maintenance</a:t>
          </a:r>
        </a:p>
      </dgm:t>
    </dgm:pt>
    <dgm:pt modelId="{FB23CE72-AFC2-4D16-8E56-E09FFD2FD55B}" type="parTrans" cxnId="{3E35CBAA-B81B-4BEA-8126-4CC40BD0C47C}">
      <dgm:prSet/>
      <dgm:spPr/>
      <dgm:t>
        <a:bodyPr/>
        <a:lstStyle/>
        <a:p>
          <a:endParaRPr lang="de-CH"/>
        </a:p>
      </dgm:t>
    </dgm:pt>
    <dgm:pt modelId="{0A203435-9208-4385-81C2-CAAC67244937}" type="sibTrans" cxnId="{3E35CBAA-B81B-4BEA-8126-4CC40BD0C47C}">
      <dgm:prSet/>
      <dgm:spPr/>
      <dgm:t>
        <a:bodyPr/>
        <a:lstStyle/>
        <a:p>
          <a:endParaRPr lang="de-CH"/>
        </a:p>
      </dgm:t>
    </dgm:pt>
    <dgm:pt modelId="{74EE3C83-7B64-4488-BD00-2FA849C0BD03}" type="pres">
      <dgm:prSet presAssocID="{64519DCE-F5AE-41C4-AA07-C8C65D3D5186}" presName="rootnode" presStyleCnt="0">
        <dgm:presLayoutVars>
          <dgm:chMax/>
          <dgm:chPref/>
          <dgm:dir/>
          <dgm:animLvl val="lvl"/>
        </dgm:presLayoutVars>
      </dgm:prSet>
      <dgm:spPr/>
    </dgm:pt>
    <dgm:pt modelId="{10E5867E-27A4-49B0-BF28-4EB034AAC61E}" type="pres">
      <dgm:prSet presAssocID="{582C8B60-AC91-4F09-8223-FEF191B77A52}" presName="composite" presStyleCnt="0"/>
      <dgm:spPr/>
    </dgm:pt>
    <dgm:pt modelId="{57D82345-B76F-4C91-A0C5-03BF6B60182F}" type="pres">
      <dgm:prSet presAssocID="{582C8B60-AC91-4F09-8223-FEF191B77A52}" presName="bentUpArrow1" presStyleLbl="alignImgPlace1" presStyleIdx="0" presStyleCnt="4" custAng="0"/>
      <dgm:spPr/>
    </dgm:pt>
    <dgm:pt modelId="{7A50624C-119F-4FCF-B8A0-5CE4190D8660}" type="pres">
      <dgm:prSet presAssocID="{582C8B60-AC91-4F09-8223-FEF191B77A5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5A7055F-0F59-4D00-9B13-3F76194BE531}" type="pres">
      <dgm:prSet presAssocID="{582C8B60-AC91-4F09-8223-FEF191B77A5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355F0E5-2179-4E65-91DC-2ADD9A1E4761}" type="pres">
      <dgm:prSet presAssocID="{93132921-70FD-4D0A-B34A-41180F97D7D5}" presName="sibTrans" presStyleCnt="0"/>
      <dgm:spPr/>
    </dgm:pt>
    <dgm:pt modelId="{91849086-54D8-417B-AACD-E49A90FF9D83}" type="pres">
      <dgm:prSet presAssocID="{B22786CC-BFD3-423A-B3A5-C09069F8E483}" presName="composite" presStyleCnt="0"/>
      <dgm:spPr/>
    </dgm:pt>
    <dgm:pt modelId="{0E2ACD5A-8854-4EBB-B03E-5B8AD6ADB571}" type="pres">
      <dgm:prSet presAssocID="{B22786CC-BFD3-423A-B3A5-C09069F8E483}" presName="bentUpArrow1" presStyleLbl="alignImgPlace1" presStyleIdx="1" presStyleCnt="4"/>
      <dgm:spPr/>
    </dgm:pt>
    <dgm:pt modelId="{48A166BA-9A32-432F-A278-F0CCFED57EBE}" type="pres">
      <dgm:prSet presAssocID="{B22786CC-BFD3-423A-B3A5-C09069F8E48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AF60C69-C326-4F98-9B74-FF691C1914BC}" type="pres">
      <dgm:prSet presAssocID="{B22786CC-BFD3-423A-B3A5-C09069F8E48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64DBE37-24C2-4E87-B37B-4A6FA7ED4713}" type="pres">
      <dgm:prSet presAssocID="{2DB0814F-4031-483E-BA4F-821D1BBE5ACA}" presName="sibTrans" presStyleCnt="0"/>
      <dgm:spPr/>
    </dgm:pt>
    <dgm:pt modelId="{6BE221AB-BB42-4983-B44F-1C22DDE11361}" type="pres">
      <dgm:prSet presAssocID="{B6ED1CEE-427C-4639-B00C-4ED651D3FD2D}" presName="composite" presStyleCnt="0"/>
      <dgm:spPr/>
    </dgm:pt>
    <dgm:pt modelId="{D7C9896C-BECE-4F69-BD62-3CE4641833EC}" type="pres">
      <dgm:prSet presAssocID="{B6ED1CEE-427C-4639-B00C-4ED651D3FD2D}" presName="bentUpArrow1" presStyleLbl="alignImgPlace1" presStyleIdx="2" presStyleCnt="4"/>
      <dgm:spPr/>
    </dgm:pt>
    <dgm:pt modelId="{C10DAB7B-461B-4738-BB9C-6CC76E11B065}" type="pres">
      <dgm:prSet presAssocID="{B6ED1CEE-427C-4639-B00C-4ED651D3FD2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23F62CD-43FC-4095-B9E8-8215DB54349B}" type="pres">
      <dgm:prSet presAssocID="{B6ED1CEE-427C-4639-B00C-4ED651D3FD2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485CDFA-EF9F-4574-A8A9-B0824B61D412}" type="pres">
      <dgm:prSet presAssocID="{94294DD8-A9E9-47A4-B527-72EEA38CEA0B}" presName="sibTrans" presStyleCnt="0"/>
      <dgm:spPr/>
    </dgm:pt>
    <dgm:pt modelId="{EBE9B5DC-6E46-4D2D-92B5-A39923F85CB0}" type="pres">
      <dgm:prSet presAssocID="{F5322B5F-9EB3-4032-A089-E77AF23A50D0}" presName="composite" presStyleCnt="0"/>
      <dgm:spPr/>
    </dgm:pt>
    <dgm:pt modelId="{99E51E1E-5F6C-4028-9EA0-249C1615EC6C}" type="pres">
      <dgm:prSet presAssocID="{F5322B5F-9EB3-4032-A089-E77AF23A50D0}" presName="bentUpArrow1" presStyleLbl="alignImgPlace1" presStyleIdx="3" presStyleCnt="4"/>
      <dgm:spPr/>
    </dgm:pt>
    <dgm:pt modelId="{F2615FCC-4FC8-4091-AE5E-2D37BDD2BEF2}" type="pres">
      <dgm:prSet presAssocID="{F5322B5F-9EB3-4032-A089-E77AF23A50D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FFBEC25-7B7E-44C9-AA0D-199633BCEABB}" type="pres">
      <dgm:prSet presAssocID="{F5322B5F-9EB3-4032-A089-E77AF23A50D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2CFD153-7807-4D0F-808B-9CC54FFDCA67}" type="pres">
      <dgm:prSet presAssocID="{7BA3DC87-39F4-4B04-B150-A77EE81BCD9E}" presName="sibTrans" presStyleCnt="0"/>
      <dgm:spPr/>
    </dgm:pt>
    <dgm:pt modelId="{2D304496-CF7B-4008-8673-FD16E59176AF}" type="pres">
      <dgm:prSet presAssocID="{F6A459A9-D9C5-424F-9093-C46DB61A325F}" presName="composite" presStyleCnt="0"/>
      <dgm:spPr/>
    </dgm:pt>
    <dgm:pt modelId="{6944B4B8-F60C-47E6-B7C6-14B037BF38F4}" type="pres">
      <dgm:prSet presAssocID="{F6A459A9-D9C5-424F-9093-C46DB61A325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289A0A08-3715-41F7-A277-5871A0AAB1DF}" type="presOf" srcId="{64519DCE-F5AE-41C4-AA07-C8C65D3D5186}" destId="{74EE3C83-7B64-4488-BD00-2FA849C0BD03}" srcOrd="0" destOrd="0" presId="urn:microsoft.com/office/officeart/2005/8/layout/StepDownProcess"/>
    <dgm:cxn modelId="{43E0752B-33D0-4649-99D1-E6607E5D476B}" srcId="{64519DCE-F5AE-41C4-AA07-C8C65D3D5186}" destId="{B22786CC-BFD3-423A-B3A5-C09069F8E483}" srcOrd="1" destOrd="0" parTransId="{241CD333-E224-4A61-9C16-59257C5A0287}" sibTransId="{2DB0814F-4031-483E-BA4F-821D1BBE5ACA}"/>
    <dgm:cxn modelId="{48CF2840-15DF-4F38-A92B-896CDD6C6EB9}" type="presOf" srcId="{F5322B5F-9EB3-4032-A089-E77AF23A50D0}" destId="{F2615FCC-4FC8-4091-AE5E-2D37BDD2BEF2}" srcOrd="0" destOrd="0" presId="urn:microsoft.com/office/officeart/2005/8/layout/StepDownProcess"/>
    <dgm:cxn modelId="{EBA4595D-3ED3-4A88-AA56-6782D55170FA}" type="presOf" srcId="{582C8B60-AC91-4F09-8223-FEF191B77A52}" destId="{7A50624C-119F-4FCF-B8A0-5CE4190D8660}" srcOrd="0" destOrd="0" presId="urn:microsoft.com/office/officeart/2005/8/layout/StepDownProcess"/>
    <dgm:cxn modelId="{F31F365F-4DCF-4D4F-BB48-3BD219A556BA}" srcId="{64519DCE-F5AE-41C4-AA07-C8C65D3D5186}" destId="{B6ED1CEE-427C-4639-B00C-4ED651D3FD2D}" srcOrd="2" destOrd="0" parTransId="{301AEE7C-9023-4738-B8A2-F576778DD7AC}" sibTransId="{94294DD8-A9E9-47A4-B527-72EEA38CEA0B}"/>
    <dgm:cxn modelId="{2DB2CE62-1D2F-4AA5-9EFF-2A50EF7277CA}" type="presOf" srcId="{B6ED1CEE-427C-4639-B00C-4ED651D3FD2D}" destId="{C10DAB7B-461B-4738-BB9C-6CC76E11B065}" srcOrd="0" destOrd="0" presId="urn:microsoft.com/office/officeart/2005/8/layout/StepDownProcess"/>
    <dgm:cxn modelId="{C1EB3B6F-0818-48AB-B491-36F4D17096D5}" type="presOf" srcId="{B22786CC-BFD3-423A-B3A5-C09069F8E483}" destId="{48A166BA-9A32-432F-A278-F0CCFED57EBE}" srcOrd="0" destOrd="0" presId="urn:microsoft.com/office/officeart/2005/8/layout/StepDownProcess"/>
    <dgm:cxn modelId="{7776D07F-AF04-4C55-A0F4-50420DFC82E3}" srcId="{64519DCE-F5AE-41C4-AA07-C8C65D3D5186}" destId="{582C8B60-AC91-4F09-8223-FEF191B77A52}" srcOrd="0" destOrd="0" parTransId="{81298C3B-D73E-4A7F-9290-E59AA30A5EF6}" sibTransId="{93132921-70FD-4D0A-B34A-41180F97D7D5}"/>
    <dgm:cxn modelId="{3E35CBAA-B81B-4BEA-8126-4CC40BD0C47C}" srcId="{64519DCE-F5AE-41C4-AA07-C8C65D3D5186}" destId="{F6A459A9-D9C5-424F-9093-C46DB61A325F}" srcOrd="4" destOrd="0" parTransId="{FB23CE72-AFC2-4D16-8E56-E09FFD2FD55B}" sibTransId="{0A203435-9208-4385-81C2-CAAC67244937}"/>
    <dgm:cxn modelId="{20DFA3F0-4BAE-4F03-B738-E90CD0F20AE6}" type="presOf" srcId="{F6A459A9-D9C5-424F-9093-C46DB61A325F}" destId="{6944B4B8-F60C-47E6-B7C6-14B037BF38F4}" srcOrd="0" destOrd="0" presId="urn:microsoft.com/office/officeart/2005/8/layout/StepDownProcess"/>
    <dgm:cxn modelId="{285576F1-E778-4433-9962-E6F12A972AE8}" srcId="{64519DCE-F5AE-41C4-AA07-C8C65D3D5186}" destId="{F5322B5F-9EB3-4032-A089-E77AF23A50D0}" srcOrd="3" destOrd="0" parTransId="{B426A458-7D76-4ADC-BDC8-645D24EBE3B0}" sibTransId="{7BA3DC87-39F4-4B04-B150-A77EE81BCD9E}"/>
    <dgm:cxn modelId="{EF178201-861B-48AC-BEA3-B4BC1057E290}" type="presParOf" srcId="{74EE3C83-7B64-4488-BD00-2FA849C0BD03}" destId="{10E5867E-27A4-49B0-BF28-4EB034AAC61E}" srcOrd="0" destOrd="0" presId="urn:microsoft.com/office/officeart/2005/8/layout/StepDownProcess"/>
    <dgm:cxn modelId="{2DE668A4-7274-4A41-ADA4-7636E5618A84}" type="presParOf" srcId="{10E5867E-27A4-49B0-BF28-4EB034AAC61E}" destId="{57D82345-B76F-4C91-A0C5-03BF6B60182F}" srcOrd="0" destOrd="0" presId="urn:microsoft.com/office/officeart/2005/8/layout/StepDownProcess"/>
    <dgm:cxn modelId="{21CA5E40-0A2A-4E7F-B4CF-BE11C30A9505}" type="presParOf" srcId="{10E5867E-27A4-49B0-BF28-4EB034AAC61E}" destId="{7A50624C-119F-4FCF-B8A0-5CE4190D8660}" srcOrd="1" destOrd="0" presId="urn:microsoft.com/office/officeart/2005/8/layout/StepDownProcess"/>
    <dgm:cxn modelId="{C71B0BE6-6A55-4E85-A2AB-76FB090476F4}" type="presParOf" srcId="{10E5867E-27A4-49B0-BF28-4EB034AAC61E}" destId="{15A7055F-0F59-4D00-9B13-3F76194BE531}" srcOrd="2" destOrd="0" presId="urn:microsoft.com/office/officeart/2005/8/layout/StepDownProcess"/>
    <dgm:cxn modelId="{75B418C3-2E43-4A1D-B571-8D93D994EBCE}" type="presParOf" srcId="{74EE3C83-7B64-4488-BD00-2FA849C0BD03}" destId="{9355F0E5-2179-4E65-91DC-2ADD9A1E4761}" srcOrd="1" destOrd="0" presId="urn:microsoft.com/office/officeart/2005/8/layout/StepDownProcess"/>
    <dgm:cxn modelId="{1142702B-89B6-4A19-8BF4-0CFF6F4E1028}" type="presParOf" srcId="{74EE3C83-7B64-4488-BD00-2FA849C0BD03}" destId="{91849086-54D8-417B-AACD-E49A90FF9D83}" srcOrd="2" destOrd="0" presId="urn:microsoft.com/office/officeart/2005/8/layout/StepDownProcess"/>
    <dgm:cxn modelId="{D70C5BEE-421B-40FA-AB7B-507FAD59899D}" type="presParOf" srcId="{91849086-54D8-417B-AACD-E49A90FF9D83}" destId="{0E2ACD5A-8854-4EBB-B03E-5B8AD6ADB571}" srcOrd="0" destOrd="0" presId="urn:microsoft.com/office/officeart/2005/8/layout/StepDownProcess"/>
    <dgm:cxn modelId="{33065855-3FA7-4F21-8DB9-DCF55CC9E48C}" type="presParOf" srcId="{91849086-54D8-417B-AACD-E49A90FF9D83}" destId="{48A166BA-9A32-432F-A278-F0CCFED57EBE}" srcOrd="1" destOrd="0" presId="urn:microsoft.com/office/officeart/2005/8/layout/StepDownProcess"/>
    <dgm:cxn modelId="{3448D27B-A6AE-4B44-A700-FF35D0B9C2C9}" type="presParOf" srcId="{91849086-54D8-417B-AACD-E49A90FF9D83}" destId="{8AF60C69-C326-4F98-9B74-FF691C1914BC}" srcOrd="2" destOrd="0" presId="urn:microsoft.com/office/officeart/2005/8/layout/StepDownProcess"/>
    <dgm:cxn modelId="{95591435-453A-488E-9916-F6241BF22542}" type="presParOf" srcId="{74EE3C83-7B64-4488-BD00-2FA849C0BD03}" destId="{D64DBE37-24C2-4E87-B37B-4A6FA7ED4713}" srcOrd="3" destOrd="0" presId="urn:microsoft.com/office/officeart/2005/8/layout/StepDownProcess"/>
    <dgm:cxn modelId="{9AF8DF43-B42C-4AAB-9BB6-28E6480E48CF}" type="presParOf" srcId="{74EE3C83-7B64-4488-BD00-2FA849C0BD03}" destId="{6BE221AB-BB42-4983-B44F-1C22DDE11361}" srcOrd="4" destOrd="0" presId="urn:microsoft.com/office/officeart/2005/8/layout/StepDownProcess"/>
    <dgm:cxn modelId="{4E7802B9-9C0A-40DD-8880-C66FC4853436}" type="presParOf" srcId="{6BE221AB-BB42-4983-B44F-1C22DDE11361}" destId="{D7C9896C-BECE-4F69-BD62-3CE4641833EC}" srcOrd="0" destOrd="0" presId="urn:microsoft.com/office/officeart/2005/8/layout/StepDownProcess"/>
    <dgm:cxn modelId="{79F957D7-C0EA-4A73-95D4-633AFEC1255A}" type="presParOf" srcId="{6BE221AB-BB42-4983-B44F-1C22DDE11361}" destId="{C10DAB7B-461B-4738-BB9C-6CC76E11B065}" srcOrd="1" destOrd="0" presId="urn:microsoft.com/office/officeart/2005/8/layout/StepDownProcess"/>
    <dgm:cxn modelId="{DFB0C269-DD05-461A-A5FE-E71C05C23A6F}" type="presParOf" srcId="{6BE221AB-BB42-4983-B44F-1C22DDE11361}" destId="{A23F62CD-43FC-4095-B9E8-8215DB54349B}" srcOrd="2" destOrd="0" presId="urn:microsoft.com/office/officeart/2005/8/layout/StepDownProcess"/>
    <dgm:cxn modelId="{79790C85-6A2C-478E-854F-75E0D29E0826}" type="presParOf" srcId="{74EE3C83-7B64-4488-BD00-2FA849C0BD03}" destId="{7485CDFA-EF9F-4574-A8A9-B0824B61D412}" srcOrd="5" destOrd="0" presId="urn:microsoft.com/office/officeart/2005/8/layout/StepDownProcess"/>
    <dgm:cxn modelId="{F55087A5-673D-4B3C-AE5A-0ED02DF9303A}" type="presParOf" srcId="{74EE3C83-7B64-4488-BD00-2FA849C0BD03}" destId="{EBE9B5DC-6E46-4D2D-92B5-A39923F85CB0}" srcOrd="6" destOrd="0" presId="urn:microsoft.com/office/officeart/2005/8/layout/StepDownProcess"/>
    <dgm:cxn modelId="{0A5522E7-6108-407E-AA5A-7C128F5B4CD2}" type="presParOf" srcId="{EBE9B5DC-6E46-4D2D-92B5-A39923F85CB0}" destId="{99E51E1E-5F6C-4028-9EA0-249C1615EC6C}" srcOrd="0" destOrd="0" presId="urn:microsoft.com/office/officeart/2005/8/layout/StepDownProcess"/>
    <dgm:cxn modelId="{BEEDAC4B-463E-4115-A974-DCA4F51E7D7F}" type="presParOf" srcId="{EBE9B5DC-6E46-4D2D-92B5-A39923F85CB0}" destId="{F2615FCC-4FC8-4091-AE5E-2D37BDD2BEF2}" srcOrd="1" destOrd="0" presId="urn:microsoft.com/office/officeart/2005/8/layout/StepDownProcess"/>
    <dgm:cxn modelId="{160BA805-5976-4A7C-84C2-48445B47549F}" type="presParOf" srcId="{EBE9B5DC-6E46-4D2D-92B5-A39923F85CB0}" destId="{8FFBEC25-7B7E-44C9-AA0D-199633BCEABB}" srcOrd="2" destOrd="0" presId="urn:microsoft.com/office/officeart/2005/8/layout/StepDownProcess"/>
    <dgm:cxn modelId="{360E5FA9-48C0-40F7-B1A8-76F27883971D}" type="presParOf" srcId="{74EE3C83-7B64-4488-BD00-2FA849C0BD03}" destId="{32CFD153-7807-4D0F-808B-9CC54FFDCA67}" srcOrd="7" destOrd="0" presId="urn:microsoft.com/office/officeart/2005/8/layout/StepDownProcess"/>
    <dgm:cxn modelId="{D17F197A-2B38-4B2B-A007-1955F0059E0E}" type="presParOf" srcId="{74EE3C83-7B64-4488-BD00-2FA849C0BD03}" destId="{2D304496-CF7B-4008-8673-FD16E59176AF}" srcOrd="8" destOrd="0" presId="urn:microsoft.com/office/officeart/2005/8/layout/StepDownProcess"/>
    <dgm:cxn modelId="{7138990B-A82E-4E78-AAE4-CD4F3C63CB3E}" type="presParOf" srcId="{2D304496-CF7B-4008-8673-FD16E59176AF}" destId="{6944B4B8-F60C-47E6-B7C6-14B037BF38F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2345-B76F-4C91-A0C5-03BF6B60182F}">
      <dsp:nvSpPr>
        <dsp:cNvPr id="0" name=""/>
        <dsp:cNvSpPr/>
      </dsp:nvSpPr>
      <dsp:spPr>
        <a:xfrm rot="5400000">
          <a:off x="687655" y="536601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624C-119F-4FCF-B8A0-5CE4190D8660}">
      <dsp:nvSpPr>
        <dsp:cNvPr id="0" name=""/>
        <dsp:cNvSpPr/>
      </dsp:nvSpPr>
      <dsp:spPr>
        <a:xfrm>
          <a:off x="563929" y="18926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 err="1"/>
            <a:t>Requirements</a:t>
          </a:r>
          <a:endParaRPr lang="de-CH" sz="700" kern="1200" dirty="0"/>
        </a:p>
      </dsp:txBody>
      <dsp:txXfrm>
        <a:off x="590796" y="45793"/>
        <a:ext cx="732412" cy="496542"/>
      </dsp:txXfrm>
    </dsp:sp>
    <dsp:sp modelId="{15A7055F-0F59-4D00-9B13-3F76194BE531}">
      <dsp:nvSpPr>
        <dsp:cNvPr id="0" name=""/>
        <dsp:cNvSpPr/>
      </dsp:nvSpPr>
      <dsp:spPr>
        <a:xfrm>
          <a:off x="1350075" y="71408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ACD5A-8854-4EBB-B03E-5B8AD6ADB571}">
      <dsp:nvSpPr>
        <dsp:cNvPr id="0" name=""/>
        <dsp:cNvSpPr/>
      </dsp:nvSpPr>
      <dsp:spPr>
        <a:xfrm rot="5400000">
          <a:off x="1339453" y="1154743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166BA-9A32-432F-A278-F0CCFED57EBE}">
      <dsp:nvSpPr>
        <dsp:cNvPr id="0" name=""/>
        <dsp:cNvSpPr/>
      </dsp:nvSpPr>
      <dsp:spPr>
        <a:xfrm>
          <a:off x="1215728" y="637069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Design</a:t>
          </a:r>
        </a:p>
      </dsp:txBody>
      <dsp:txXfrm>
        <a:off x="1242595" y="663936"/>
        <a:ext cx="732412" cy="496542"/>
      </dsp:txXfrm>
    </dsp:sp>
    <dsp:sp modelId="{8AF60C69-C326-4F98-9B74-FF691C1914BC}">
      <dsp:nvSpPr>
        <dsp:cNvPr id="0" name=""/>
        <dsp:cNvSpPr/>
      </dsp:nvSpPr>
      <dsp:spPr>
        <a:xfrm>
          <a:off x="2001874" y="689550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9896C-BECE-4F69-BD62-3CE4641833EC}">
      <dsp:nvSpPr>
        <dsp:cNvPr id="0" name=""/>
        <dsp:cNvSpPr/>
      </dsp:nvSpPr>
      <dsp:spPr>
        <a:xfrm rot="5400000">
          <a:off x="1991252" y="1772885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DAB7B-461B-4738-BB9C-6CC76E11B065}">
      <dsp:nvSpPr>
        <dsp:cNvPr id="0" name=""/>
        <dsp:cNvSpPr/>
      </dsp:nvSpPr>
      <dsp:spPr>
        <a:xfrm>
          <a:off x="1867526" y="1255211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Implementation</a:t>
          </a:r>
        </a:p>
      </dsp:txBody>
      <dsp:txXfrm>
        <a:off x="1894393" y="1282078"/>
        <a:ext cx="732412" cy="496542"/>
      </dsp:txXfrm>
    </dsp:sp>
    <dsp:sp modelId="{A23F62CD-43FC-4095-B9E8-8215DB54349B}">
      <dsp:nvSpPr>
        <dsp:cNvPr id="0" name=""/>
        <dsp:cNvSpPr/>
      </dsp:nvSpPr>
      <dsp:spPr>
        <a:xfrm>
          <a:off x="2653673" y="1307693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51E1E-5F6C-4028-9EA0-249C1615EC6C}">
      <dsp:nvSpPr>
        <dsp:cNvPr id="0" name=""/>
        <dsp:cNvSpPr/>
      </dsp:nvSpPr>
      <dsp:spPr>
        <a:xfrm rot="5400000">
          <a:off x="2643051" y="2391028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15FCC-4FC8-4091-AE5E-2D37BDD2BEF2}">
      <dsp:nvSpPr>
        <dsp:cNvPr id="0" name=""/>
        <dsp:cNvSpPr/>
      </dsp:nvSpPr>
      <dsp:spPr>
        <a:xfrm>
          <a:off x="2519325" y="1873354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 err="1"/>
            <a:t>Verification</a:t>
          </a:r>
          <a:endParaRPr lang="de-CH" sz="700" kern="1200" dirty="0"/>
        </a:p>
      </dsp:txBody>
      <dsp:txXfrm>
        <a:off x="2546192" y="1900221"/>
        <a:ext cx="732412" cy="496542"/>
      </dsp:txXfrm>
    </dsp:sp>
    <dsp:sp modelId="{8FFBEC25-7B7E-44C9-AA0D-199633BCEABB}">
      <dsp:nvSpPr>
        <dsp:cNvPr id="0" name=""/>
        <dsp:cNvSpPr/>
      </dsp:nvSpPr>
      <dsp:spPr>
        <a:xfrm>
          <a:off x="3305471" y="1925835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4B4B8-F60C-47E6-B7C6-14B037BF38F4}">
      <dsp:nvSpPr>
        <dsp:cNvPr id="0" name=""/>
        <dsp:cNvSpPr/>
      </dsp:nvSpPr>
      <dsp:spPr>
        <a:xfrm>
          <a:off x="3171124" y="2491496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Maintenance</a:t>
          </a:r>
        </a:p>
      </dsp:txBody>
      <dsp:txXfrm>
        <a:off x="3197991" y="2518363"/>
        <a:ext cx="732412" cy="496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0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5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9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1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8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9CCBB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E06EB-D472-F746-AC3C-F617AAA2B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9CCBB9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BC1E10-4FA2-1842-9212-FD9BD2AFA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  <p:sp>
        <p:nvSpPr>
          <p:cNvPr id="11" name="Google Shape;29;p6">
            <a:extLst>
              <a:ext uri="{FF2B5EF4-FFF2-40B4-BE49-F238E27FC236}">
                <a16:creationId xmlns:a16="http://schemas.microsoft.com/office/drawing/2014/main" id="{F64B486E-E86B-894C-ABAB-DDDCC640B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68661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9CCBB9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84C6DE-1972-BC46-BC3E-98D0B104D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12C2CC-E071-C94D-823D-1D174813C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EF8438-9308-3545-97F1-58279ABA9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9CCBB9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799668-DF54-F24E-B0F3-2E27F2A1D96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9499F21-E6D3-4644-8802-5BF17ED2AB6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6447" y="45721"/>
            <a:ext cx="757717" cy="44957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9CCBB9"/>
        </a:buClr>
        <a:buFont typeface="+mj-lt"/>
        <a:buAutoNum type="arabicPeriod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kunftsinstitut.de/index.php?id=15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BB9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Just </a:t>
            </a:r>
            <a:r>
              <a:rPr lang="en-GB" dirty="0"/>
              <a:t>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498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Major </a:t>
            </a:r>
            <a:r>
              <a:rPr lang="de-CH" dirty="0" err="1"/>
              <a:t>Challenges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id="{BA8AA0A5-4CA8-4DA2-BFC1-E19E93C32A96}"/>
              </a:ext>
            </a:extLst>
          </p:cNvPr>
          <p:cNvSpPr txBox="1">
            <a:spLocks/>
          </p:cNvSpPr>
          <p:nvPr/>
        </p:nvSpPr>
        <p:spPr>
          <a:xfrm>
            <a:off x="922014" y="1636200"/>
            <a:ext cx="4596136" cy="22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sz="1600" b="1" dirty="0"/>
              <a:t>Coordination between project members</a:t>
            </a:r>
          </a:p>
          <a:p>
            <a:pPr marL="285750" indent="-285750"/>
            <a:r>
              <a:rPr lang="en-US" sz="1600" b="1" dirty="0"/>
              <a:t>Time Planning</a:t>
            </a:r>
          </a:p>
          <a:p>
            <a:pPr marL="285750" indent="-285750"/>
            <a:r>
              <a:rPr lang="de-CH" sz="1600" b="1" dirty="0"/>
              <a:t>Technical Implementation</a:t>
            </a:r>
          </a:p>
          <a:p>
            <a:pPr marL="285750" indent="-285750"/>
            <a:r>
              <a:rPr lang="de-CH" sz="1600" b="1" dirty="0" err="1"/>
              <a:t>Know</a:t>
            </a:r>
            <a:r>
              <a:rPr lang="de-CH" sz="1600" b="1" dirty="0"/>
              <a:t> </a:t>
            </a:r>
            <a:r>
              <a:rPr lang="de-CH" sz="1600" b="1" dirty="0" err="1"/>
              <a:t>How</a:t>
            </a:r>
            <a:r>
              <a:rPr lang="de-CH" sz="1600" b="1" dirty="0"/>
              <a:t> </a:t>
            </a:r>
            <a:r>
              <a:rPr lang="de-CH" sz="1600" b="1" dirty="0" err="1"/>
              <a:t>sharing</a:t>
            </a:r>
            <a:endParaRPr lang="de-CH" sz="1600" b="1" dirty="0"/>
          </a:p>
          <a:p>
            <a:pPr marL="0" indent="0">
              <a:buFont typeface="Raleway Light"/>
              <a:buNone/>
            </a:pPr>
            <a:endParaRPr lang="de-CH" sz="1600" b="1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Q&amp;A</a:t>
            </a:r>
            <a:endParaRPr dirty="0">
              <a:solidFill>
                <a:srgbClr val="9CCBB9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79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Back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dirty="0">
              <a:solidFill>
                <a:srgbClr val="9CCBB9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21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6DC3D-742E-45F2-97EB-5FE9E15A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727564E5-77F8-4D13-B10D-BB996DB5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" y="1192212"/>
            <a:ext cx="9144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4D3A2-B02B-474E-9113-3C233F5F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8" y="1155700"/>
            <a:ext cx="8878763" cy="387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51941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Our</a:t>
            </a:r>
            <a:r>
              <a:rPr lang="de-CH" dirty="0"/>
              <a:t> Team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24677-8E78-4845-BE2C-5A012043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75" y="1856291"/>
            <a:ext cx="1571429" cy="112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CBC5E-B00E-42C8-A40B-B427785E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07" y="1935183"/>
            <a:ext cx="797718" cy="966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92937-C276-49BF-A43F-F74994D99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871" y="1935182"/>
            <a:ext cx="871379" cy="96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C5E9C-033F-4D0E-9805-7FE19386C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742" y="3434408"/>
            <a:ext cx="764807" cy="92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7FC6E-58EB-4A75-9FEA-C1CFF8D61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192" y="3236114"/>
            <a:ext cx="1953601" cy="132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CC3C6-191E-4283-9069-548BF70438FA}"/>
              </a:ext>
            </a:extLst>
          </p:cNvPr>
          <p:cNvSpPr txBox="1"/>
          <p:nvPr/>
        </p:nvSpPr>
        <p:spPr>
          <a:xfrm>
            <a:off x="678729" y="2934977"/>
            <a:ext cx="237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CEO &amp;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Process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Owner</a:t>
            </a:r>
            <a:endParaRPr lang="de-CH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9F97E-6DA1-47A2-9BC7-748ABA2F34B2}"/>
              </a:ext>
            </a:extLst>
          </p:cNvPr>
          <p:cNvSpPr txBox="1"/>
          <p:nvPr/>
        </p:nvSpPr>
        <p:spPr>
          <a:xfrm>
            <a:off x="3092245" y="2934977"/>
            <a:ext cx="237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Head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of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E889A-FEFD-4B25-8D91-5D99E8E7B81F}"/>
              </a:ext>
            </a:extLst>
          </p:cNvPr>
          <p:cNvSpPr txBox="1"/>
          <p:nvPr/>
        </p:nvSpPr>
        <p:spPr>
          <a:xfrm>
            <a:off x="5498182" y="293497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Head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of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Marketing &amp;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Sales</a:t>
            </a:r>
            <a:endParaRPr lang="de-CH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8A191-6EF0-45CA-A483-0AC1334D4BB3}"/>
              </a:ext>
            </a:extLst>
          </p:cNvPr>
          <p:cNvSpPr txBox="1"/>
          <p:nvPr/>
        </p:nvSpPr>
        <p:spPr>
          <a:xfrm>
            <a:off x="4355050" y="440275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Senior Business Analyst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111E7-712C-413E-A29F-648613BA3AAA}"/>
              </a:ext>
            </a:extLst>
          </p:cNvPr>
          <p:cNvSpPr txBox="1"/>
          <p:nvPr/>
        </p:nvSpPr>
        <p:spPr>
          <a:xfrm>
            <a:off x="1537852" y="440275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Senior Business Analyst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088100"/>
            <a:ext cx="3543300" cy="26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600" b="1" dirty="0" err="1"/>
              <a:t>Mega</a:t>
            </a:r>
            <a:r>
              <a:rPr lang="de-CH" sz="1600" b="1" dirty="0"/>
              <a:t> Trends</a:t>
            </a:r>
            <a:endParaRPr sz="1600" b="1" dirty="0"/>
          </a:p>
          <a:p>
            <a:pPr marL="285750" indent="-285750"/>
            <a:r>
              <a:rPr lang="de-CH" sz="1600" dirty="0"/>
              <a:t>Gender </a:t>
            </a:r>
            <a:r>
              <a:rPr lang="de-CH" sz="1600" dirty="0" err="1"/>
              <a:t>shift</a:t>
            </a:r>
            <a:endParaRPr lang="de-CH" sz="1600" dirty="0"/>
          </a:p>
          <a:p>
            <a:pPr marL="285750" indent="-285750"/>
            <a:r>
              <a:rPr lang="de-CH" sz="1600" dirty="0" err="1"/>
              <a:t>Neo</a:t>
            </a:r>
            <a:r>
              <a:rPr lang="de-CH" sz="1600" dirty="0"/>
              <a:t> </a:t>
            </a:r>
            <a:r>
              <a:rPr lang="de-CH" sz="1600" dirty="0" err="1"/>
              <a:t>ecology</a:t>
            </a:r>
            <a:r>
              <a:rPr lang="de-CH" sz="1600" dirty="0"/>
              <a:t> </a:t>
            </a:r>
          </a:p>
          <a:p>
            <a:pPr marL="285750" indent="-285750"/>
            <a:r>
              <a:rPr lang="de-CH" sz="1600" dirty="0" err="1"/>
              <a:t>Conciousness</a:t>
            </a:r>
            <a:endParaRPr lang="de-CH" sz="1600" dirty="0"/>
          </a:p>
          <a:p>
            <a:pPr marL="285750" indent="-285750"/>
            <a:r>
              <a:rPr lang="de-CH" sz="1600" dirty="0" err="1"/>
              <a:t>Individualization</a:t>
            </a:r>
            <a:endParaRPr lang="de-CH" sz="1600" dirty="0"/>
          </a:p>
          <a:p>
            <a:pPr marL="285750" indent="-285750"/>
            <a:r>
              <a:rPr lang="de-CH" sz="1600" dirty="0"/>
              <a:t>Connectivity / </a:t>
            </a:r>
            <a:r>
              <a:rPr lang="de-CH" sz="1600" dirty="0" err="1"/>
              <a:t>globalization</a:t>
            </a:r>
            <a:endParaRPr lang="de-CH" sz="1600" dirty="0"/>
          </a:p>
          <a:p>
            <a:pPr marL="285750" indent="-285750"/>
            <a:endParaRPr sz="16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625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Today’s</a:t>
            </a:r>
            <a:r>
              <a:rPr lang="de-CH" dirty="0"/>
              <a:t> Society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71893-65B6-427F-A5C5-20DC80251953}"/>
              </a:ext>
            </a:extLst>
          </p:cNvPr>
          <p:cNvSpPr/>
          <p:nvPr/>
        </p:nvSpPr>
        <p:spPr>
          <a:xfrm>
            <a:off x="302689" y="4780062"/>
            <a:ext cx="34339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5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de-CH" sz="105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https://www.zukunftsinstitut.de/index.php?id=1532</a:t>
            </a:r>
            <a:endParaRPr lang="de-CH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498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id="{BA8AA0A5-4CA8-4DA2-BFC1-E19E93C32A96}"/>
              </a:ext>
            </a:extLst>
          </p:cNvPr>
          <p:cNvSpPr txBox="1">
            <a:spLocks/>
          </p:cNvSpPr>
          <p:nvPr/>
        </p:nvSpPr>
        <p:spPr>
          <a:xfrm>
            <a:off x="922014" y="1636200"/>
            <a:ext cx="4380236" cy="22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sz="1600" dirty="0"/>
              <a:t>Fast and easy access to eco friendly and fair produced clothes.</a:t>
            </a:r>
          </a:p>
          <a:p>
            <a:pPr marL="742950" lvl="1" indent="-285750"/>
            <a:r>
              <a:rPr lang="en-US" sz="1600" dirty="0"/>
              <a:t>Individualized </a:t>
            </a:r>
          </a:p>
          <a:p>
            <a:pPr marL="742950" lvl="1" indent="-285750"/>
            <a:r>
              <a:rPr lang="en-US" sz="1600" dirty="0"/>
              <a:t>Ready made </a:t>
            </a:r>
          </a:p>
          <a:p>
            <a:pPr marL="285750" indent="-285750"/>
            <a:r>
              <a:rPr lang="en-US" sz="1600" dirty="0"/>
              <a:t>Customers should be able to find clothes in all price classes </a:t>
            </a:r>
            <a:r>
              <a:rPr lang="en-US" sz="1600" dirty="0">
                <a:sym typeface="Wingdings" panose="05000000000000000000" pitchFamily="2" charset="2"/>
              </a:rPr>
              <a:t> Mass market (eco-friendly line)</a:t>
            </a:r>
            <a:endParaRPr lang="en-US" sz="1600" dirty="0"/>
          </a:p>
          <a:p>
            <a:pPr marL="0" indent="0">
              <a:buNone/>
            </a:pPr>
            <a:endParaRPr lang="de-CH" sz="1600" b="1" dirty="0"/>
          </a:p>
          <a:p>
            <a:pPr marL="0" indent="0">
              <a:buFont typeface="Raleway Light"/>
              <a:buNone/>
            </a:pPr>
            <a:endParaRPr lang="de-CH" sz="1600" b="1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7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519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Persona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AC7AD-710F-44D6-B677-760BC345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91" y="1938850"/>
            <a:ext cx="1644311" cy="15846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1604-B930-4990-951A-EE3C0EBA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50" y="1728628"/>
            <a:ext cx="3543300" cy="3027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Max </a:t>
            </a:r>
          </a:p>
          <a:p>
            <a:pPr marL="285750" indent="-285750"/>
            <a:r>
              <a:rPr lang="en-US" dirty="0"/>
              <a:t>Age: 30</a:t>
            </a:r>
          </a:p>
          <a:p>
            <a:pPr marL="285750" indent="-285750"/>
            <a:r>
              <a:rPr lang="en-US" dirty="0"/>
              <a:t>Financial background: Middle class </a:t>
            </a:r>
          </a:p>
          <a:p>
            <a:pPr marL="285750" indent="-285750"/>
            <a:r>
              <a:rPr lang="en-US" dirty="0"/>
              <a:t>Job: Business Analyst</a:t>
            </a:r>
          </a:p>
          <a:p>
            <a:pPr marL="285750" indent="-285750"/>
            <a:r>
              <a:rPr lang="en-US" dirty="0"/>
              <a:t>Character: Eco-friendly, human rights activist, busy schedule</a:t>
            </a:r>
          </a:p>
          <a:p>
            <a:pPr marL="285750" indent="-285750"/>
            <a:r>
              <a:rPr lang="en-US" dirty="0"/>
              <a:t>Unique body structure  </a:t>
            </a:r>
          </a:p>
          <a:p>
            <a:endParaRPr lang="de-CH" dirty="0"/>
          </a:p>
        </p:txBody>
      </p:sp>
      <p:sp>
        <p:nvSpPr>
          <p:cNvPr id="10" name="Google Shape;136;p19">
            <a:extLst>
              <a:ext uri="{FF2B5EF4-FFF2-40B4-BE49-F238E27FC236}">
                <a16:creationId xmlns:a16="http://schemas.microsoft.com/office/drawing/2014/main" id="{1B5D6C3D-AFB3-4838-A7EF-B0BE7E7613A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73350" y="1733928"/>
            <a:ext cx="3543300" cy="228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600" b="1" dirty="0" err="1"/>
              <a:t>Max’s</a:t>
            </a:r>
            <a:r>
              <a:rPr lang="de-CH" sz="1600" b="1" dirty="0"/>
              <a:t> Shopping </a:t>
            </a:r>
            <a:r>
              <a:rPr lang="de-CH" sz="1600" b="1" dirty="0" err="1"/>
              <a:t>Behaviour</a:t>
            </a:r>
            <a:r>
              <a:rPr lang="de-CH" sz="1600" b="1" dirty="0"/>
              <a:t> </a:t>
            </a:r>
          </a:p>
          <a:p>
            <a:pPr marL="285750" indent="-285750"/>
            <a:r>
              <a:rPr lang="en-US" sz="1600" dirty="0"/>
              <a:t>Online shopper</a:t>
            </a:r>
          </a:p>
          <a:p>
            <a:pPr marL="285750" indent="-285750"/>
            <a:r>
              <a:rPr lang="en-US" sz="1600" dirty="0"/>
              <a:t>Enjoys individualized clothing</a:t>
            </a:r>
          </a:p>
          <a:p>
            <a:pPr marL="285750" indent="-285750"/>
            <a:r>
              <a:rPr lang="en-US" sz="1600" dirty="0"/>
              <a:t>Eco friendly and tailor made</a:t>
            </a:r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56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73F0-D33D-4212-A84E-B92026F9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561575"/>
            <a:ext cx="6866100" cy="857400"/>
          </a:xfrm>
        </p:spPr>
        <p:txBody>
          <a:bodyPr/>
          <a:lstStyle/>
          <a:p>
            <a:r>
              <a:rPr lang="de-CH" dirty="0"/>
              <a:t>Customer Journey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B15B2-B711-4028-A50B-A523A3B466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8C42-1765-431A-AC10-2C4CE7D3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2"/>
          <a:stretch/>
        </p:blipFill>
        <p:spPr>
          <a:xfrm>
            <a:off x="75485" y="1887378"/>
            <a:ext cx="8957944" cy="2246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12B82-178E-4157-9D4F-BB15B2ED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" y="1699273"/>
            <a:ext cx="8957944" cy="1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Max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on a </a:t>
            </a:r>
            <a:r>
              <a:rPr lang="de-CH" dirty="0" err="1"/>
              <a:t>shopping</a:t>
            </a:r>
            <a:r>
              <a:rPr lang="de-CH" dirty="0"/>
              <a:t> tour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498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Live Demo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id="{BA8AA0A5-4CA8-4DA2-BFC1-E19E93C32A96}"/>
              </a:ext>
            </a:extLst>
          </p:cNvPr>
          <p:cNvSpPr txBox="1">
            <a:spLocks/>
          </p:cNvSpPr>
          <p:nvPr/>
        </p:nvSpPr>
        <p:spPr>
          <a:xfrm>
            <a:off x="922000" y="1636200"/>
            <a:ext cx="3543300" cy="22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endParaRPr lang="de-CH" sz="1600" b="1" dirty="0"/>
          </a:p>
          <a:p>
            <a:pPr marL="0" indent="0">
              <a:buFont typeface="Raleway Light"/>
              <a:buNone/>
            </a:pPr>
            <a:endParaRPr lang="de-CH" sz="1600" b="1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820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C4D1-8722-43F6-85A0-FDBC0B54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457200"/>
            <a:ext cx="6866100" cy="857400"/>
          </a:xfrm>
        </p:spPr>
        <p:txBody>
          <a:bodyPr/>
          <a:lstStyle/>
          <a:p>
            <a:r>
              <a:rPr lang="de-CH" dirty="0"/>
              <a:t>Project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B298A-5B5F-4863-A7AE-CEB4D5A8F4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D8FA73-8C0C-4BF8-B0AB-3B0F5FDE8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674459"/>
              </p:ext>
            </p:extLst>
          </p:nvPr>
        </p:nvGraphicFramePr>
        <p:xfrm>
          <a:off x="412750" y="1581150"/>
          <a:ext cx="4521200" cy="30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8A9DEA-F653-44E6-9B62-B49E9DD25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1581150"/>
            <a:ext cx="5740400" cy="11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425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4D9C8F4E-2367-764B-8C00-C49C21526E6E}" vid="{348C9E42-6695-3841-A75D-34A349B2E29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justme_presentation-V1.1</Template>
  <TotalTime>0</TotalTime>
  <Words>178</Words>
  <Application>Microsoft Office PowerPoint</Application>
  <PresentationFormat>On-screen Show (16:9)</PresentationFormat>
  <Paragraphs>67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 Light</vt:lpstr>
      <vt:lpstr>Raleway ExtraBold</vt:lpstr>
      <vt:lpstr>Olivia template</vt:lpstr>
      <vt:lpstr>Just Me</vt:lpstr>
      <vt:lpstr>Our Team</vt:lpstr>
      <vt:lpstr>Today’s Society</vt:lpstr>
      <vt:lpstr>Our Idea</vt:lpstr>
      <vt:lpstr>Persona</vt:lpstr>
      <vt:lpstr>Customer Journey</vt:lpstr>
      <vt:lpstr>Max is going on a shopping tour</vt:lpstr>
      <vt:lpstr>Live Demo</vt:lpstr>
      <vt:lpstr>Project Approach</vt:lpstr>
      <vt:lpstr>Major Challenges</vt:lpstr>
      <vt:lpstr>Q&amp;A</vt:lpstr>
      <vt:lpstr>Back Up Slides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Me</dc:title>
  <dc:creator>Alex Jos Pattupara</dc:creator>
  <cp:lastModifiedBy>Alex Jos Pattupara</cp:lastModifiedBy>
  <cp:revision>34</cp:revision>
  <dcterms:created xsi:type="dcterms:W3CDTF">2019-05-23T08:33:51Z</dcterms:created>
  <dcterms:modified xsi:type="dcterms:W3CDTF">2019-05-29T18:51:33Z</dcterms:modified>
</cp:coreProperties>
</file>