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883" autoAdjust="0"/>
  </p:normalViewPr>
  <p:slideViewPr>
    <p:cSldViewPr snapToGrid="0" snapToObjects="1" showGuides="1">
      <p:cViewPr>
        <p:scale>
          <a:sx n="75" d="100"/>
          <a:sy n="75" d="100"/>
        </p:scale>
        <p:origin x="672" y="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01E8452-EB72-3B4F-BFED-38F88D0A5706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05960" y="2152722"/>
              <a:ext cx="720000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27914" y="2152722"/>
              <a:ext cx="720000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373728" y="2152726"/>
              <a:ext cx="720000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844098" y="3159125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159125"/>
            <a:ext cx="2718584" cy="72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7E46AD-2830-B642-A799-F6867CC60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002" y="1658547"/>
            <a:ext cx="2557726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294" y="4452257"/>
            <a:ext cx="720000" cy="7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0829BF-ACD0-C848-952E-02D4CAF1C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" y="3159125"/>
            <a:ext cx="720000" cy="720000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06B1A4-CF96-6440-81B6-247F3B914AD0}"/>
              </a:ext>
            </a:extLst>
          </p:cNvPr>
          <p:cNvCxnSpPr/>
          <p:nvPr/>
        </p:nvCxnSpPr>
        <p:spPr>
          <a:xfrm>
            <a:off x="7445829" y="3429000"/>
            <a:ext cx="751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0066A3-31E2-FF41-BD17-BE5FDF8F0D73}"/>
              </a:ext>
            </a:extLst>
          </p:cNvPr>
          <p:cNvCxnSpPr/>
          <p:nvPr/>
        </p:nvCxnSpPr>
        <p:spPr>
          <a:xfrm flipV="1">
            <a:off x="7467600" y="2253343"/>
            <a:ext cx="718457" cy="1077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47A555-BD04-5245-B7BA-ADB656FB6D2C}"/>
              </a:ext>
            </a:extLst>
          </p:cNvPr>
          <p:cNvCxnSpPr>
            <a:cxnSpLocks/>
          </p:cNvCxnSpPr>
          <p:nvPr/>
        </p:nvCxnSpPr>
        <p:spPr>
          <a:xfrm>
            <a:off x="7445829" y="3505200"/>
            <a:ext cx="1741714" cy="12518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606865" y="2378547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62118" y="595949"/>
            <a:ext cx="185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587230" y="595949"/>
            <a:ext cx="21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ADBD66-7957-524A-896B-6A3588D11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5152" y="2980180"/>
            <a:ext cx="2331897" cy="1008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2086CF-8C6A-BD44-80B0-D5923EC6EFE4}"/>
              </a:ext>
            </a:extLst>
          </p:cNvPr>
          <p:cNvCxnSpPr>
            <a:cxnSpLocks/>
          </p:cNvCxnSpPr>
          <p:nvPr/>
        </p:nvCxnSpPr>
        <p:spPr>
          <a:xfrm>
            <a:off x="4378163" y="3481427"/>
            <a:ext cx="497049" cy="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7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7E46AD-2830-B642-A799-F6867CC60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001" y="1741326"/>
            <a:ext cx="2557726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0829BF-ACD0-C848-952E-02D4CAF1C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" y="3159125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62118" y="1025760"/>
            <a:ext cx="185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402504" y="2602107"/>
            <a:ext cx="21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ADBD66-7957-524A-896B-6A3588D11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5152" y="2980180"/>
            <a:ext cx="2331897" cy="1008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38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Felix Schenker</cp:lastModifiedBy>
  <cp:revision>77</cp:revision>
  <dcterms:created xsi:type="dcterms:W3CDTF">2019-05-02T13:15:27Z</dcterms:created>
  <dcterms:modified xsi:type="dcterms:W3CDTF">2019-05-16T09:32:07Z</dcterms:modified>
</cp:coreProperties>
</file>