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8" r:id="rId1"/>
  </p:sldMasterIdLst>
  <p:notesMasterIdLst>
    <p:notesMasterId r:id="rId10"/>
  </p:notesMasterIdLst>
  <p:sldIdLst>
    <p:sldId id="256" r:id="rId2"/>
    <p:sldId id="260" r:id="rId3"/>
    <p:sldId id="264" r:id="rId4"/>
    <p:sldId id="257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41"/>
  </p:normalViewPr>
  <p:slideViewPr>
    <p:cSldViewPr snapToGrid="0" snapToObjects="1">
      <p:cViewPr>
        <p:scale>
          <a:sx n="118" d="100"/>
          <a:sy n="118" d="100"/>
        </p:scale>
        <p:origin x="9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3D24B-FFFB-D445-9911-39FF6E064BB7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61956-3D72-ED4F-BEC7-4EC508DD5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53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1st: As-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David</a:t>
            </a:r>
          </a:p>
          <a:p>
            <a:r>
              <a:rPr lang="de-DE" dirty="0"/>
              <a:t>2nd: Solution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Anton</a:t>
            </a:r>
          </a:p>
          <a:p>
            <a:r>
              <a:rPr lang="de-DE" dirty="0"/>
              <a:t>3rd: Business </a:t>
            </a:r>
            <a:r>
              <a:rPr lang="de-DE" dirty="0" err="1"/>
              <a:t>oportunities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61956-3D72-ED4F-BEC7-4EC508DD54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61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bananatree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end-client. The </a:t>
            </a:r>
            <a:r>
              <a:rPr lang="de-DE" dirty="0" err="1"/>
              <a:t>auditor</a:t>
            </a:r>
            <a:r>
              <a:rPr lang="de-DE" dirty="0"/>
              <a:t> just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bananas</a:t>
            </a:r>
            <a:r>
              <a:rPr lang="de-DE" dirty="0"/>
              <a:t>.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analytics</a:t>
            </a:r>
            <a:r>
              <a:rPr lang="de-DE" dirty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61956-3D72-ED4F-BEC7-4EC508DD54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92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0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9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8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56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1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1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822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8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3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89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7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5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70EB27-023D-8F4E-B696-8C378DF60B96}" type="datetimeFigureOut">
              <a:rPr lang="de-DE" smtClean="0"/>
              <a:t>02.05.19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937796-99B5-034F-9D6E-88F4B0636A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7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  <p:sldLayoutId id="21474840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F9DCBD1-D6F2-7444-B8F1-B1B83EC60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6000" b="1" dirty="0" err="1">
                <a:solidFill>
                  <a:srgbClr val="FFCA08"/>
                </a:solidFill>
              </a:rPr>
              <a:t>BananaAnalytics</a:t>
            </a:r>
            <a:endParaRPr lang="de-DE" sz="5600" b="1" dirty="0">
              <a:solidFill>
                <a:srgbClr val="FFCA08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presented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by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anton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david</a:t>
            </a:r>
            <a:r>
              <a:rPr lang="de-DE" dirty="0">
                <a:solidFill>
                  <a:schemeClr val="accent1"/>
                </a:solidFill>
              </a:rPr>
              <a:t>, </a:t>
            </a:r>
            <a:r>
              <a:rPr lang="de-DE" dirty="0" err="1">
                <a:solidFill>
                  <a:schemeClr val="accent1"/>
                </a:solidFill>
              </a:rPr>
              <a:t>felix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and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rahel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2DB4C0-E99A-9E44-98B3-E8E83C26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07" y="241751"/>
            <a:ext cx="6784001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D070E-F306-0943-8B0D-F8912B55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Project </a:t>
            </a:r>
            <a:r>
              <a:rPr lang="de-DE" dirty="0" err="1">
                <a:solidFill>
                  <a:schemeClr val="accent1"/>
                </a:solidFill>
              </a:rPr>
              <a:t>team</a:t>
            </a:r>
            <a:r>
              <a:rPr lang="de-DE" dirty="0">
                <a:solidFill>
                  <a:schemeClr val="accent1"/>
                </a:solidFill>
              </a:rPr>
              <a:t> (</a:t>
            </a:r>
            <a:r>
              <a:rPr lang="de-DE" dirty="0" err="1">
                <a:solidFill>
                  <a:schemeClr val="accent1"/>
                </a:solidFill>
              </a:rPr>
              <a:t>rahel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FAD174B-F4B9-9947-B054-0ABD76B0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10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9BD81-D4FE-A94A-A693-58FE78E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what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did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we</a:t>
            </a:r>
            <a:r>
              <a:rPr lang="de-DE" dirty="0">
                <a:solidFill>
                  <a:schemeClr val="accent1"/>
                </a:solidFill>
              </a:rPr>
              <a:t> do?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8407ACB-490B-9E4E-8509-37D604B58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9421" y="2169827"/>
            <a:ext cx="6392383" cy="36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B173106-03A6-E24C-B2D0-1940A5C5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374" y="2351008"/>
            <a:ext cx="2121426" cy="118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E8D1F0-4F64-C541-9608-BAF6699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Problem (</a:t>
            </a:r>
            <a:r>
              <a:rPr lang="de-DE" dirty="0" err="1">
                <a:solidFill>
                  <a:schemeClr val="accent1"/>
                </a:solidFill>
              </a:rPr>
              <a:t>david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9BAA358-A585-8C4E-A667-F829C50E9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209499"/>
            <a:ext cx="2463800" cy="32893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83284C-7224-0D44-AA2A-AC8C06B7A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813" y="2727537"/>
            <a:ext cx="2006436" cy="13591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2D6A57-F7A1-1047-B91C-9EC144A16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518" y="1707510"/>
            <a:ext cx="2088000" cy="1044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C19FA3-2F74-9C4D-ABB1-F77698679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9862" y="4128083"/>
            <a:ext cx="2163938" cy="144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28436C2-9F51-D84F-A778-C458899EE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1518" y="3175829"/>
            <a:ext cx="1914095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72558-A74C-AA4F-A287-F4D21E72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As-</a:t>
            </a:r>
            <a:r>
              <a:rPr lang="de-DE" dirty="0" err="1">
                <a:solidFill>
                  <a:schemeClr val="accent1"/>
                </a:solidFill>
              </a:rPr>
              <a:t>is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85AB8-7AE3-A149-AF7E-140ACC8C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91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181ED-4C3C-0848-87D0-6F8351DE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Solution (Anton)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6D79-B344-B74F-BA12-CA359C55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77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B0030-D79A-CF41-A999-769857AF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Business </a:t>
            </a:r>
            <a:r>
              <a:rPr lang="de-DE" dirty="0" err="1">
                <a:solidFill>
                  <a:schemeClr val="accent1"/>
                </a:solidFill>
              </a:rPr>
              <a:t>idea</a:t>
            </a:r>
            <a:r>
              <a:rPr lang="de-DE" dirty="0">
                <a:solidFill>
                  <a:schemeClr val="accent1"/>
                </a:solidFill>
              </a:rPr>
              <a:t> (Felix)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10B93-6DB6-824C-B0C0-3480FB6B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0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030C914-F905-1F41-BE10-48C734E2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67"/>
            <a:ext cx="12192000" cy="64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02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{F1888E61-6A5E-2847-AADF-0E7D491C4413}tf10001063</Template>
  <TotalTime>0</TotalTime>
  <Words>88</Words>
  <Application>Microsoft Macintosh PowerPoint</Application>
  <PresentationFormat>Breitbild</PresentationFormat>
  <Paragraphs>14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Netz</vt:lpstr>
      <vt:lpstr>PowerPoint-Präsentation</vt:lpstr>
      <vt:lpstr>Project team (rahel)</vt:lpstr>
      <vt:lpstr>what did we do?</vt:lpstr>
      <vt:lpstr>Problem (david)</vt:lpstr>
      <vt:lpstr>As-is</vt:lpstr>
      <vt:lpstr>Solution (Anton)</vt:lpstr>
      <vt:lpstr>Business idea (Felix)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BananaAnalytics</dc:title>
  <dc:creator>Rahel Wehrli</dc:creator>
  <cp:lastModifiedBy>Rahel Wehrli</cp:lastModifiedBy>
  <cp:revision>18</cp:revision>
  <dcterms:created xsi:type="dcterms:W3CDTF">2019-04-04T08:58:38Z</dcterms:created>
  <dcterms:modified xsi:type="dcterms:W3CDTF">2019-05-02T12:00:01Z</dcterms:modified>
</cp:coreProperties>
</file>