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59" r:id="rId4"/>
    <p:sldId id="267" r:id="rId5"/>
    <p:sldId id="264" r:id="rId6"/>
    <p:sldId id="265" r:id="rId7"/>
    <p:sldId id="266" r:id="rId8"/>
    <p:sldId id="258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FFFF00"/>
    <a:srgbClr val="92D05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86418" autoAdjust="0"/>
  </p:normalViewPr>
  <p:slideViewPr>
    <p:cSldViewPr snapToGrid="0" snapToObjects="1" showGuides="1">
      <p:cViewPr>
        <p:scale>
          <a:sx n="103" d="100"/>
          <a:sy n="103" d="100"/>
        </p:scale>
        <p:origin x="1360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63560-EC6E-3E4B-8E84-EBDA46B303C1}" type="doc">
      <dgm:prSet loTypeId="urn:microsoft.com/office/officeart/2005/8/layout/hChevron3" loCatId="" qsTypeId="urn:microsoft.com/office/officeart/2005/8/quickstyle/simple3" qsCatId="simple" csTypeId="urn:microsoft.com/office/officeart/2005/8/colors/accent4_2" csCatId="accent4" phldr="1"/>
      <dgm:spPr/>
    </dgm:pt>
    <dgm:pt modelId="{7B8020B7-F75A-E149-80FB-D52EDEB7AE1D}">
      <dgm:prSet phldrT="[Text]"/>
      <dgm:spPr/>
      <dgm:t>
        <a:bodyPr/>
        <a:lstStyle/>
        <a:p>
          <a:endParaRPr lang="de-DE" dirty="0"/>
        </a:p>
      </dgm:t>
    </dgm:pt>
    <dgm:pt modelId="{6E35D643-3698-B643-8406-F0E481061885}" type="parTrans" cxnId="{9A02B3ED-02D8-274F-B34E-3FAF8DC24F1E}">
      <dgm:prSet/>
      <dgm:spPr/>
      <dgm:t>
        <a:bodyPr/>
        <a:lstStyle/>
        <a:p>
          <a:endParaRPr lang="de-DE"/>
        </a:p>
      </dgm:t>
    </dgm:pt>
    <dgm:pt modelId="{25BDF4C4-26BE-6F4B-8D9D-2A83526479CB}" type="sibTrans" cxnId="{9A02B3ED-02D8-274F-B34E-3FAF8DC24F1E}">
      <dgm:prSet/>
      <dgm:spPr/>
      <dgm:t>
        <a:bodyPr/>
        <a:lstStyle/>
        <a:p>
          <a:endParaRPr lang="de-DE"/>
        </a:p>
      </dgm:t>
    </dgm:pt>
    <dgm:pt modelId="{5F20634E-F891-A645-B77E-29AE1F687381}">
      <dgm:prSet phldrT="[Text]"/>
      <dgm:spPr/>
      <dgm:t>
        <a:bodyPr/>
        <a:lstStyle/>
        <a:p>
          <a:endParaRPr lang="de-DE" dirty="0"/>
        </a:p>
      </dgm:t>
    </dgm:pt>
    <dgm:pt modelId="{AC2DB8D1-0BEA-6545-8208-70A798D6F224}" type="parTrans" cxnId="{318BC4D0-B9E2-7A4B-9A15-C5D75DEDA397}">
      <dgm:prSet/>
      <dgm:spPr/>
      <dgm:t>
        <a:bodyPr/>
        <a:lstStyle/>
        <a:p>
          <a:endParaRPr lang="de-DE"/>
        </a:p>
      </dgm:t>
    </dgm:pt>
    <dgm:pt modelId="{B3B6C8AD-EBC7-5F4F-A6EC-174429262B59}" type="sibTrans" cxnId="{318BC4D0-B9E2-7A4B-9A15-C5D75DEDA397}">
      <dgm:prSet/>
      <dgm:spPr/>
      <dgm:t>
        <a:bodyPr/>
        <a:lstStyle/>
        <a:p>
          <a:endParaRPr lang="de-DE"/>
        </a:p>
      </dgm:t>
    </dgm:pt>
    <dgm:pt modelId="{D531C45E-F1EC-7147-A72B-1D9970520ECA}">
      <dgm:prSet phldrT="[Text]"/>
      <dgm:spPr/>
      <dgm:t>
        <a:bodyPr/>
        <a:lstStyle/>
        <a:p>
          <a:endParaRPr lang="de-DE" dirty="0"/>
        </a:p>
      </dgm:t>
    </dgm:pt>
    <dgm:pt modelId="{49ED0A71-C855-7E4F-841A-EABF85451590}" type="parTrans" cxnId="{8A459CE1-5429-D448-BC0D-888E375AA6D1}">
      <dgm:prSet/>
      <dgm:spPr/>
      <dgm:t>
        <a:bodyPr/>
        <a:lstStyle/>
        <a:p>
          <a:endParaRPr lang="de-DE"/>
        </a:p>
      </dgm:t>
    </dgm:pt>
    <dgm:pt modelId="{AA72D950-2345-784A-8AFB-99FF1C52428F}" type="sibTrans" cxnId="{8A459CE1-5429-D448-BC0D-888E375AA6D1}">
      <dgm:prSet/>
      <dgm:spPr/>
      <dgm:t>
        <a:bodyPr/>
        <a:lstStyle/>
        <a:p>
          <a:endParaRPr lang="de-DE"/>
        </a:p>
      </dgm:t>
    </dgm:pt>
    <dgm:pt modelId="{C3403B0C-D05E-0A41-B7C4-C24B99F9FFFE}">
      <dgm:prSet/>
      <dgm:spPr/>
      <dgm:t>
        <a:bodyPr/>
        <a:lstStyle/>
        <a:p>
          <a:endParaRPr lang="de-DE" dirty="0"/>
        </a:p>
      </dgm:t>
    </dgm:pt>
    <dgm:pt modelId="{50D4E724-15DA-0644-A184-67916B156C05}" type="parTrans" cxnId="{73540EC6-A809-D044-8B5F-C7794D250924}">
      <dgm:prSet/>
      <dgm:spPr/>
      <dgm:t>
        <a:bodyPr/>
        <a:lstStyle/>
        <a:p>
          <a:endParaRPr lang="de-DE"/>
        </a:p>
      </dgm:t>
    </dgm:pt>
    <dgm:pt modelId="{DBB645FE-32E3-D141-9DE7-608D78CC0FF0}" type="sibTrans" cxnId="{73540EC6-A809-D044-8B5F-C7794D250924}">
      <dgm:prSet/>
      <dgm:spPr/>
      <dgm:t>
        <a:bodyPr/>
        <a:lstStyle/>
        <a:p>
          <a:endParaRPr lang="de-DE"/>
        </a:p>
      </dgm:t>
    </dgm:pt>
    <dgm:pt modelId="{D761B307-5F59-F14B-8729-FCBB7D08E8EB}">
      <dgm:prSet/>
      <dgm:spPr/>
      <dgm:t>
        <a:bodyPr/>
        <a:lstStyle/>
        <a:p>
          <a:endParaRPr lang="de-DE" dirty="0"/>
        </a:p>
      </dgm:t>
    </dgm:pt>
    <dgm:pt modelId="{C5ADE864-8DC1-CE4D-BCCE-77412847D3D4}" type="parTrans" cxnId="{55FF0EAF-893D-1147-B33D-F536D03336F5}">
      <dgm:prSet/>
      <dgm:spPr/>
      <dgm:t>
        <a:bodyPr/>
        <a:lstStyle/>
        <a:p>
          <a:endParaRPr lang="de-DE"/>
        </a:p>
      </dgm:t>
    </dgm:pt>
    <dgm:pt modelId="{83296314-E1DA-9243-AF7E-81B4E3CED1A1}" type="sibTrans" cxnId="{55FF0EAF-893D-1147-B33D-F536D03336F5}">
      <dgm:prSet/>
      <dgm:spPr/>
      <dgm:t>
        <a:bodyPr/>
        <a:lstStyle/>
        <a:p>
          <a:endParaRPr lang="de-DE"/>
        </a:p>
      </dgm:t>
    </dgm:pt>
    <dgm:pt modelId="{ED3B0126-9023-544A-91A4-AD2BC8C2C63C}">
      <dgm:prSet/>
      <dgm:spPr/>
      <dgm:t>
        <a:bodyPr/>
        <a:lstStyle/>
        <a:p>
          <a:endParaRPr lang="de-DE" dirty="0"/>
        </a:p>
      </dgm:t>
    </dgm:pt>
    <dgm:pt modelId="{58C06142-E064-AE46-9A51-B04D3A1048A7}" type="parTrans" cxnId="{99777DEF-B615-6A47-8A22-5E2B9835936F}">
      <dgm:prSet/>
      <dgm:spPr/>
      <dgm:t>
        <a:bodyPr/>
        <a:lstStyle/>
        <a:p>
          <a:endParaRPr lang="de-DE"/>
        </a:p>
      </dgm:t>
    </dgm:pt>
    <dgm:pt modelId="{26BB482C-2E5C-A543-8BA8-D380EBAE4FBB}" type="sibTrans" cxnId="{99777DEF-B615-6A47-8A22-5E2B9835936F}">
      <dgm:prSet/>
      <dgm:spPr/>
      <dgm:t>
        <a:bodyPr/>
        <a:lstStyle/>
        <a:p>
          <a:endParaRPr lang="de-DE"/>
        </a:p>
      </dgm:t>
    </dgm:pt>
    <dgm:pt modelId="{93C777C8-603D-7043-8794-CB948757FAB5}">
      <dgm:prSet/>
      <dgm:spPr/>
      <dgm:t>
        <a:bodyPr/>
        <a:lstStyle/>
        <a:p>
          <a:endParaRPr lang="de-DE" dirty="0"/>
        </a:p>
      </dgm:t>
    </dgm:pt>
    <dgm:pt modelId="{7DD1C601-9306-5D4D-BB13-EA70CD1EA4BF}" type="parTrans" cxnId="{88E31242-23E0-514B-B15D-8DEC650DB1FD}">
      <dgm:prSet/>
      <dgm:spPr/>
      <dgm:t>
        <a:bodyPr/>
        <a:lstStyle/>
        <a:p>
          <a:endParaRPr lang="de-DE"/>
        </a:p>
      </dgm:t>
    </dgm:pt>
    <dgm:pt modelId="{CFEA411C-8FDF-1E4C-A386-790ECFC309D7}" type="sibTrans" cxnId="{88E31242-23E0-514B-B15D-8DEC650DB1FD}">
      <dgm:prSet/>
      <dgm:spPr/>
      <dgm:t>
        <a:bodyPr/>
        <a:lstStyle/>
        <a:p>
          <a:endParaRPr lang="de-DE"/>
        </a:p>
      </dgm:t>
    </dgm:pt>
    <dgm:pt modelId="{226CA475-2DA1-0044-B1D7-06197C034C57}" type="pres">
      <dgm:prSet presAssocID="{98D63560-EC6E-3E4B-8E84-EBDA46B303C1}" presName="Name0" presStyleCnt="0">
        <dgm:presLayoutVars>
          <dgm:dir/>
          <dgm:resizeHandles val="exact"/>
        </dgm:presLayoutVars>
      </dgm:prSet>
      <dgm:spPr/>
    </dgm:pt>
    <dgm:pt modelId="{4A3650E3-34EC-2B48-8598-EDD117A08EB6}" type="pres">
      <dgm:prSet presAssocID="{7B8020B7-F75A-E149-80FB-D52EDEB7AE1D}" presName="parTxOnly" presStyleLbl="node1" presStyleIdx="0" presStyleCnt="7">
        <dgm:presLayoutVars>
          <dgm:bulletEnabled val="1"/>
        </dgm:presLayoutVars>
      </dgm:prSet>
      <dgm:spPr/>
    </dgm:pt>
    <dgm:pt modelId="{6F8443DE-D8FE-0443-B69E-7B592573FEA8}" type="pres">
      <dgm:prSet presAssocID="{25BDF4C4-26BE-6F4B-8D9D-2A83526479CB}" presName="parSpace" presStyleCnt="0"/>
      <dgm:spPr/>
    </dgm:pt>
    <dgm:pt modelId="{CC7A10AF-5654-C642-B7D7-51040319AE55}" type="pres">
      <dgm:prSet presAssocID="{5F20634E-F891-A645-B77E-29AE1F687381}" presName="parTxOnly" presStyleLbl="node1" presStyleIdx="1" presStyleCnt="7">
        <dgm:presLayoutVars>
          <dgm:bulletEnabled val="1"/>
        </dgm:presLayoutVars>
      </dgm:prSet>
      <dgm:spPr/>
    </dgm:pt>
    <dgm:pt modelId="{27B945BA-DAE7-8547-9AE5-C1565FCE9532}" type="pres">
      <dgm:prSet presAssocID="{B3B6C8AD-EBC7-5F4F-A6EC-174429262B59}" presName="parSpace" presStyleCnt="0"/>
      <dgm:spPr/>
    </dgm:pt>
    <dgm:pt modelId="{A2E53B6A-6D71-6242-A4E1-9F6126724945}" type="pres">
      <dgm:prSet presAssocID="{D531C45E-F1EC-7147-A72B-1D9970520ECA}" presName="parTxOnly" presStyleLbl="node1" presStyleIdx="2" presStyleCnt="7">
        <dgm:presLayoutVars>
          <dgm:bulletEnabled val="1"/>
        </dgm:presLayoutVars>
      </dgm:prSet>
      <dgm:spPr/>
    </dgm:pt>
    <dgm:pt modelId="{8AFB39BE-0E9F-4F41-9D7E-083F2F2D5A2D}" type="pres">
      <dgm:prSet presAssocID="{AA72D950-2345-784A-8AFB-99FF1C52428F}" presName="parSpace" presStyleCnt="0"/>
      <dgm:spPr/>
    </dgm:pt>
    <dgm:pt modelId="{D1B23C9A-5089-BA4B-B759-09E79F4128A0}" type="pres">
      <dgm:prSet presAssocID="{C3403B0C-D05E-0A41-B7C4-C24B99F9FFFE}" presName="parTxOnly" presStyleLbl="node1" presStyleIdx="3" presStyleCnt="7">
        <dgm:presLayoutVars>
          <dgm:bulletEnabled val="1"/>
        </dgm:presLayoutVars>
      </dgm:prSet>
      <dgm:spPr/>
    </dgm:pt>
    <dgm:pt modelId="{D5765D47-928F-5A4C-BE58-57F3926E075A}" type="pres">
      <dgm:prSet presAssocID="{DBB645FE-32E3-D141-9DE7-608D78CC0FF0}" presName="parSpace" presStyleCnt="0"/>
      <dgm:spPr/>
    </dgm:pt>
    <dgm:pt modelId="{1CA6A313-2E66-7245-975C-E4B861698C7F}" type="pres">
      <dgm:prSet presAssocID="{D761B307-5F59-F14B-8729-FCBB7D08E8EB}" presName="parTxOnly" presStyleLbl="node1" presStyleIdx="4" presStyleCnt="7">
        <dgm:presLayoutVars>
          <dgm:bulletEnabled val="1"/>
        </dgm:presLayoutVars>
      </dgm:prSet>
      <dgm:spPr/>
    </dgm:pt>
    <dgm:pt modelId="{02014081-EA67-CC45-B970-0531836A5A93}" type="pres">
      <dgm:prSet presAssocID="{83296314-E1DA-9243-AF7E-81B4E3CED1A1}" presName="parSpace" presStyleCnt="0"/>
      <dgm:spPr/>
    </dgm:pt>
    <dgm:pt modelId="{E89B6FE8-87FA-9145-AD3B-68FD0C636FCE}" type="pres">
      <dgm:prSet presAssocID="{ED3B0126-9023-544A-91A4-AD2BC8C2C63C}" presName="parTxOnly" presStyleLbl="node1" presStyleIdx="5" presStyleCnt="7">
        <dgm:presLayoutVars>
          <dgm:bulletEnabled val="1"/>
        </dgm:presLayoutVars>
      </dgm:prSet>
      <dgm:spPr/>
    </dgm:pt>
    <dgm:pt modelId="{5429E6C0-ABB6-A74A-BAA6-9273FD4458FF}" type="pres">
      <dgm:prSet presAssocID="{26BB482C-2E5C-A543-8BA8-D380EBAE4FBB}" presName="parSpace" presStyleCnt="0"/>
      <dgm:spPr/>
    </dgm:pt>
    <dgm:pt modelId="{F970790D-3212-0142-94E4-841F4CC2363A}" type="pres">
      <dgm:prSet presAssocID="{93C777C8-603D-7043-8794-CB948757FAB5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88E31242-23E0-514B-B15D-8DEC650DB1FD}" srcId="{98D63560-EC6E-3E4B-8E84-EBDA46B303C1}" destId="{93C777C8-603D-7043-8794-CB948757FAB5}" srcOrd="6" destOrd="0" parTransId="{7DD1C601-9306-5D4D-BB13-EA70CD1EA4BF}" sibTransId="{CFEA411C-8FDF-1E4C-A386-790ECFC309D7}"/>
    <dgm:cxn modelId="{AE552D45-D7EB-284C-B41E-58313E1D4629}" type="presOf" srcId="{D761B307-5F59-F14B-8729-FCBB7D08E8EB}" destId="{1CA6A313-2E66-7245-975C-E4B861698C7F}" srcOrd="0" destOrd="0" presId="urn:microsoft.com/office/officeart/2005/8/layout/hChevron3"/>
    <dgm:cxn modelId="{35D0B66D-D941-7D4D-99BD-6D1A33F8BD19}" type="presOf" srcId="{D531C45E-F1EC-7147-A72B-1D9970520ECA}" destId="{A2E53B6A-6D71-6242-A4E1-9F6126724945}" srcOrd="0" destOrd="0" presId="urn:microsoft.com/office/officeart/2005/8/layout/hChevron3"/>
    <dgm:cxn modelId="{55FF0EAF-893D-1147-B33D-F536D03336F5}" srcId="{98D63560-EC6E-3E4B-8E84-EBDA46B303C1}" destId="{D761B307-5F59-F14B-8729-FCBB7D08E8EB}" srcOrd="4" destOrd="0" parTransId="{C5ADE864-8DC1-CE4D-BCCE-77412847D3D4}" sibTransId="{83296314-E1DA-9243-AF7E-81B4E3CED1A1}"/>
    <dgm:cxn modelId="{CB86F6B8-7255-F94D-BF41-0B58C24D78BB}" type="presOf" srcId="{93C777C8-603D-7043-8794-CB948757FAB5}" destId="{F970790D-3212-0142-94E4-841F4CC2363A}" srcOrd="0" destOrd="0" presId="urn:microsoft.com/office/officeart/2005/8/layout/hChevron3"/>
    <dgm:cxn modelId="{32112EBD-41EB-834E-AB0A-11CF50FCFB22}" type="presOf" srcId="{98D63560-EC6E-3E4B-8E84-EBDA46B303C1}" destId="{226CA475-2DA1-0044-B1D7-06197C034C57}" srcOrd="0" destOrd="0" presId="urn:microsoft.com/office/officeart/2005/8/layout/hChevron3"/>
    <dgm:cxn modelId="{1EBD0EC5-10B6-1D4C-A2A0-B255B01A5585}" type="presOf" srcId="{ED3B0126-9023-544A-91A4-AD2BC8C2C63C}" destId="{E89B6FE8-87FA-9145-AD3B-68FD0C636FCE}" srcOrd="0" destOrd="0" presId="urn:microsoft.com/office/officeart/2005/8/layout/hChevron3"/>
    <dgm:cxn modelId="{73540EC6-A809-D044-8B5F-C7794D250924}" srcId="{98D63560-EC6E-3E4B-8E84-EBDA46B303C1}" destId="{C3403B0C-D05E-0A41-B7C4-C24B99F9FFFE}" srcOrd="3" destOrd="0" parTransId="{50D4E724-15DA-0644-A184-67916B156C05}" sibTransId="{DBB645FE-32E3-D141-9DE7-608D78CC0FF0}"/>
    <dgm:cxn modelId="{E9FC96CD-017B-1144-95D0-C6BE6EF9F380}" type="presOf" srcId="{5F20634E-F891-A645-B77E-29AE1F687381}" destId="{CC7A10AF-5654-C642-B7D7-51040319AE55}" srcOrd="0" destOrd="0" presId="urn:microsoft.com/office/officeart/2005/8/layout/hChevron3"/>
    <dgm:cxn modelId="{318BC4D0-B9E2-7A4B-9A15-C5D75DEDA397}" srcId="{98D63560-EC6E-3E4B-8E84-EBDA46B303C1}" destId="{5F20634E-F891-A645-B77E-29AE1F687381}" srcOrd="1" destOrd="0" parTransId="{AC2DB8D1-0BEA-6545-8208-70A798D6F224}" sibTransId="{B3B6C8AD-EBC7-5F4F-A6EC-174429262B59}"/>
    <dgm:cxn modelId="{8A459CE1-5429-D448-BC0D-888E375AA6D1}" srcId="{98D63560-EC6E-3E4B-8E84-EBDA46B303C1}" destId="{D531C45E-F1EC-7147-A72B-1D9970520ECA}" srcOrd="2" destOrd="0" parTransId="{49ED0A71-C855-7E4F-841A-EABF85451590}" sibTransId="{AA72D950-2345-784A-8AFB-99FF1C52428F}"/>
    <dgm:cxn modelId="{C2ABBCE4-7DE1-4C47-A35C-F10D7C40D34C}" type="presOf" srcId="{C3403B0C-D05E-0A41-B7C4-C24B99F9FFFE}" destId="{D1B23C9A-5089-BA4B-B759-09E79F4128A0}" srcOrd="0" destOrd="0" presId="urn:microsoft.com/office/officeart/2005/8/layout/hChevron3"/>
    <dgm:cxn modelId="{9A02B3ED-02D8-274F-B34E-3FAF8DC24F1E}" srcId="{98D63560-EC6E-3E4B-8E84-EBDA46B303C1}" destId="{7B8020B7-F75A-E149-80FB-D52EDEB7AE1D}" srcOrd="0" destOrd="0" parTransId="{6E35D643-3698-B643-8406-F0E481061885}" sibTransId="{25BDF4C4-26BE-6F4B-8D9D-2A83526479CB}"/>
    <dgm:cxn modelId="{99777DEF-B615-6A47-8A22-5E2B9835936F}" srcId="{98D63560-EC6E-3E4B-8E84-EBDA46B303C1}" destId="{ED3B0126-9023-544A-91A4-AD2BC8C2C63C}" srcOrd="5" destOrd="0" parTransId="{58C06142-E064-AE46-9A51-B04D3A1048A7}" sibTransId="{26BB482C-2E5C-A543-8BA8-D380EBAE4FBB}"/>
    <dgm:cxn modelId="{D3CCC7F6-D64B-D04A-8773-4215F135A81B}" type="presOf" srcId="{7B8020B7-F75A-E149-80FB-D52EDEB7AE1D}" destId="{4A3650E3-34EC-2B48-8598-EDD117A08EB6}" srcOrd="0" destOrd="0" presId="urn:microsoft.com/office/officeart/2005/8/layout/hChevron3"/>
    <dgm:cxn modelId="{E0763ED8-8732-CA49-9389-46D3225FB305}" type="presParOf" srcId="{226CA475-2DA1-0044-B1D7-06197C034C57}" destId="{4A3650E3-34EC-2B48-8598-EDD117A08EB6}" srcOrd="0" destOrd="0" presId="urn:microsoft.com/office/officeart/2005/8/layout/hChevron3"/>
    <dgm:cxn modelId="{5B61E422-8764-944E-A531-9F9B65C7D2DB}" type="presParOf" srcId="{226CA475-2DA1-0044-B1D7-06197C034C57}" destId="{6F8443DE-D8FE-0443-B69E-7B592573FEA8}" srcOrd="1" destOrd="0" presId="urn:microsoft.com/office/officeart/2005/8/layout/hChevron3"/>
    <dgm:cxn modelId="{C73693A9-1C28-6F4C-BD23-78A30D1FC243}" type="presParOf" srcId="{226CA475-2DA1-0044-B1D7-06197C034C57}" destId="{CC7A10AF-5654-C642-B7D7-51040319AE55}" srcOrd="2" destOrd="0" presId="urn:microsoft.com/office/officeart/2005/8/layout/hChevron3"/>
    <dgm:cxn modelId="{50A6015F-8ECB-FD45-8FA7-22E293EFEB93}" type="presParOf" srcId="{226CA475-2DA1-0044-B1D7-06197C034C57}" destId="{27B945BA-DAE7-8547-9AE5-C1565FCE9532}" srcOrd="3" destOrd="0" presId="urn:microsoft.com/office/officeart/2005/8/layout/hChevron3"/>
    <dgm:cxn modelId="{EC51678C-D735-344D-A8B3-254FA8C75992}" type="presParOf" srcId="{226CA475-2DA1-0044-B1D7-06197C034C57}" destId="{A2E53B6A-6D71-6242-A4E1-9F6126724945}" srcOrd="4" destOrd="0" presId="urn:microsoft.com/office/officeart/2005/8/layout/hChevron3"/>
    <dgm:cxn modelId="{EE1F3A46-289B-CE48-82FF-B325E968208C}" type="presParOf" srcId="{226CA475-2DA1-0044-B1D7-06197C034C57}" destId="{8AFB39BE-0E9F-4F41-9D7E-083F2F2D5A2D}" srcOrd="5" destOrd="0" presId="urn:microsoft.com/office/officeart/2005/8/layout/hChevron3"/>
    <dgm:cxn modelId="{2A3340A1-8E2A-BE42-BAEB-94CBA531C99D}" type="presParOf" srcId="{226CA475-2DA1-0044-B1D7-06197C034C57}" destId="{D1B23C9A-5089-BA4B-B759-09E79F4128A0}" srcOrd="6" destOrd="0" presId="urn:microsoft.com/office/officeart/2005/8/layout/hChevron3"/>
    <dgm:cxn modelId="{19DE2F4B-110D-DF47-8A79-5E01A0CC92BF}" type="presParOf" srcId="{226CA475-2DA1-0044-B1D7-06197C034C57}" destId="{D5765D47-928F-5A4C-BE58-57F3926E075A}" srcOrd="7" destOrd="0" presId="urn:microsoft.com/office/officeart/2005/8/layout/hChevron3"/>
    <dgm:cxn modelId="{16AB858C-EB45-5B4E-BD83-65BADBF9CF97}" type="presParOf" srcId="{226CA475-2DA1-0044-B1D7-06197C034C57}" destId="{1CA6A313-2E66-7245-975C-E4B861698C7F}" srcOrd="8" destOrd="0" presId="urn:microsoft.com/office/officeart/2005/8/layout/hChevron3"/>
    <dgm:cxn modelId="{DA07A610-7CE4-EA48-B407-CC526CD7CC96}" type="presParOf" srcId="{226CA475-2DA1-0044-B1D7-06197C034C57}" destId="{02014081-EA67-CC45-B970-0531836A5A93}" srcOrd="9" destOrd="0" presId="urn:microsoft.com/office/officeart/2005/8/layout/hChevron3"/>
    <dgm:cxn modelId="{7C98DAFF-D637-A845-BD74-58836C0B8E25}" type="presParOf" srcId="{226CA475-2DA1-0044-B1D7-06197C034C57}" destId="{E89B6FE8-87FA-9145-AD3B-68FD0C636FCE}" srcOrd="10" destOrd="0" presId="urn:microsoft.com/office/officeart/2005/8/layout/hChevron3"/>
    <dgm:cxn modelId="{D1196E99-624B-FF4B-9D78-ED1C5D6C9817}" type="presParOf" srcId="{226CA475-2DA1-0044-B1D7-06197C034C57}" destId="{5429E6C0-ABB6-A74A-BAA6-9273FD4458FF}" srcOrd="11" destOrd="0" presId="urn:microsoft.com/office/officeart/2005/8/layout/hChevron3"/>
    <dgm:cxn modelId="{F712652F-43A9-844A-8F20-2ADC77A73694}" type="presParOf" srcId="{226CA475-2DA1-0044-B1D7-06197C034C57}" destId="{F970790D-3212-0142-94E4-841F4CC2363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50E3-34EC-2B48-8598-EDD117A08EB6}">
      <dsp:nvSpPr>
        <dsp:cNvPr id="0" name=""/>
        <dsp:cNvSpPr/>
      </dsp:nvSpPr>
      <dsp:spPr>
        <a:xfrm>
          <a:off x="1501" y="3075531"/>
          <a:ext cx="1767345" cy="706938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501" y="3075531"/>
        <a:ext cx="1590611" cy="706938"/>
      </dsp:txXfrm>
    </dsp:sp>
    <dsp:sp modelId="{CC7A10AF-5654-C642-B7D7-51040319AE55}">
      <dsp:nvSpPr>
        <dsp:cNvPr id="0" name=""/>
        <dsp:cNvSpPr/>
      </dsp:nvSpPr>
      <dsp:spPr>
        <a:xfrm>
          <a:off x="141537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768847" y="3075531"/>
        <a:ext cx="1060407" cy="706938"/>
      </dsp:txXfrm>
    </dsp:sp>
    <dsp:sp modelId="{A2E53B6A-6D71-6242-A4E1-9F6126724945}">
      <dsp:nvSpPr>
        <dsp:cNvPr id="0" name=""/>
        <dsp:cNvSpPr/>
      </dsp:nvSpPr>
      <dsp:spPr>
        <a:xfrm>
          <a:off x="2829255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3182724" y="3075531"/>
        <a:ext cx="1060407" cy="706938"/>
      </dsp:txXfrm>
    </dsp:sp>
    <dsp:sp modelId="{D1B23C9A-5089-BA4B-B759-09E79F4128A0}">
      <dsp:nvSpPr>
        <dsp:cNvPr id="0" name=""/>
        <dsp:cNvSpPr/>
      </dsp:nvSpPr>
      <dsp:spPr>
        <a:xfrm>
          <a:off x="424313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4596600" y="3075531"/>
        <a:ext cx="1060407" cy="706938"/>
      </dsp:txXfrm>
    </dsp:sp>
    <dsp:sp modelId="{1CA6A313-2E66-7245-975C-E4B861698C7F}">
      <dsp:nvSpPr>
        <dsp:cNvPr id="0" name=""/>
        <dsp:cNvSpPr/>
      </dsp:nvSpPr>
      <dsp:spPr>
        <a:xfrm>
          <a:off x="565700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6010477" y="3075531"/>
        <a:ext cx="1060407" cy="706938"/>
      </dsp:txXfrm>
    </dsp:sp>
    <dsp:sp modelId="{E89B6FE8-87FA-9145-AD3B-68FD0C636FCE}">
      <dsp:nvSpPr>
        <dsp:cNvPr id="0" name=""/>
        <dsp:cNvSpPr/>
      </dsp:nvSpPr>
      <dsp:spPr>
        <a:xfrm>
          <a:off x="7070884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7424353" y="3075531"/>
        <a:ext cx="1060407" cy="706938"/>
      </dsp:txXfrm>
    </dsp:sp>
    <dsp:sp modelId="{F970790D-3212-0142-94E4-841F4CC2363A}">
      <dsp:nvSpPr>
        <dsp:cNvPr id="0" name=""/>
        <dsp:cNvSpPr/>
      </dsp:nvSpPr>
      <dsp:spPr>
        <a:xfrm>
          <a:off x="848476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8838230" y="3075531"/>
        <a:ext cx="1060407" cy="70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7E9C1-CE1C-4C43-946E-C917C4E46334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9B26-65F8-44E2-9882-3A09398C32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3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47739-BFD3-8A40-B6D6-256BAB7BA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B01179-76D1-9441-BB57-54B71B01C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9778A-A47B-FA4A-80B0-0752BD9C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31.05.19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4E0D7C-58FD-CC45-855D-741B5730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B74D1-2D7D-174D-9740-B110BBF8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2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07A45-9061-E04B-9BB2-983988EC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786643-E6A2-5F47-A567-5B7C845B1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9BD7C4-DDD7-B247-ACB4-DB2B33A6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31.05.19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B2A9C-3355-A847-8E38-626D35D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8F358-4CB6-5344-B350-141E7525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5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D818DD-3122-B049-9AE1-B06A3DDDA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F6521B-1036-9B49-88CF-436407F76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12D2B-410D-6047-8302-A9736A48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31.05.19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09562-8620-9449-8A72-C7EED26F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6DD1F-DC6A-6045-B90C-1AAF2C11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16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F9EB2-C645-4A49-A5DA-A8D7D699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A8751-AFBB-5944-A05D-3B49A516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1BC53-4560-C846-B0EE-F219A996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31.05.19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32F1D-C564-A74F-8A45-527D6729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61357-B75A-4C42-90D3-2213DF11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4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714C2-CDB8-544E-80C6-8E282E93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57AED-117A-764B-ADDC-02B281FD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33C9E-C856-8E47-B7C9-34D10D75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31.05.19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142ED-B20B-C540-95DA-15A9FE2C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41BBE-71C5-F94A-8CD0-E156B4C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6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8D466-3290-C240-9DBA-B825AF3E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922DD-D405-BA4D-9424-30B0DE4B8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77B57D-2537-0D48-B14A-259480F4B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CF060A-B7FE-944A-8B0F-B4796400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31.05.19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80DB95-0ED8-CB45-9272-B2DD4283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7F886-240B-3144-B1A4-C08C9BCD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76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6753F-F460-D145-BE8F-D5766A93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023112-4330-344C-B809-020F0E8D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32E48E-403F-3A4D-98D6-C5F1682C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92AB86-3E30-AB4E-A4EC-23D29446A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A8DBAB-DED4-B142-9417-514EB3A78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39D47-0001-3E44-B664-06881048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31.05.19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78E911-ACB0-1942-AF73-4C4ADDE2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E53D53-FA34-9843-A2D6-831B045F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25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F76F-0A31-D243-8184-DFB8FC90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51315F-B955-0F43-B5EE-AEEB965D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31.05.19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A4599D-1515-A14B-AB73-B2D99A04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F0AE5A-10B8-074F-AAC4-1BCF0AE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BDB1F9-A4B5-874D-B7B8-85B70E51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31.05.19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C61C13-C642-C344-9F1F-30F62AC9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2D9C37-44CB-0A4D-8DE6-488BC657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15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3000C-7981-654D-BD36-F5A81175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8DB1A-009F-B94C-9F80-01106DE8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74DB6-AEAF-784D-BEAA-550B3382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E0E35-F668-2945-9681-A9CFEFB4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31.05.19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BA2E0B-5B79-1C4B-B88D-3E53DEFA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494AFF-C39A-B54C-A62E-39A2F747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DD266-6020-794A-A871-A834729E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EFCF38-EF83-9F47-8537-3ABE54B2F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B8C5C5-94FF-5B4B-A2E9-07AA78ECD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B1AE5-DF8B-5D47-8BAA-DE81574A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31.05.19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48067B-B773-9D43-A797-8C1425C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93C13-1D5D-7342-BFE2-63B80D52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EC3330-83B6-3F45-891D-9CB70685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20F19F-7695-7048-8F7A-F881EB2BE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3BD-B1A5-CC43-B93B-55AB5091A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D1B1-51C8-204C-AAB9-6B8AD2C68C1D}" type="datetimeFigureOut">
              <a:rPr lang="de-DE" smtClean="0"/>
              <a:t>31.05.19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BA64-8F6A-6949-A159-B87EFABBE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36447-84BE-AE41-9B56-9996528E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5A2F6BAF-985D-D14E-BA2F-FE985679C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71014"/>
              </p:ext>
            </p:extLst>
          </p:nvPr>
        </p:nvGraphicFramePr>
        <p:xfrm>
          <a:off x="969195" y="1571945"/>
          <a:ext cx="10253609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36BECC4-8404-A24E-B589-D8F8182760CD}"/>
              </a:ext>
            </a:extLst>
          </p:cNvPr>
          <p:cNvGrpSpPr/>
          <p:nvPr/>
        </p:nvGrpSpPr>
        <p:grpSpPr>
          <a:xfrm>
            <a:off x="1051221" y="1116105"/>
            <a:ext cx="9808563" cy="4239146"/>
            <a:chOff x="1051221" y="1116105"/>
            <a:chExt cx="9808563" cy="423914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005C2A1-BB82-9A45-A27D-B9478EE5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1372757" y="2152722"/>
              <a:ext cx="586406" cy="72000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18DE230-C88E-724A-B678-31D2B102C658}"/>
                </a:ext>
              </a:extLst>
            </p:cNvPr>
            <p:cNvSpPr txBox="1"/>
            <p:nvPr/>
          </p:nvSpPr>
          <p:spPr>
            <a:xfrm>
              <a:off x="1051221" y="2552888"/>
              <a:ext cx="122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Initial form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99BEB5D-6ED8-1844-B298-8337BF1CD263}"/>
                </a:ext>
              </a:extLst>
            </p:cNvPr>
            <p:cNvCxnSpPr/>
            <p:nvPr/>
          </p:nvCxnSpPr>
          <p:spPr>
            <a:xfrm>
              <a:off x="1665959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34B6A5E-3165-0742-A62B-2DABC10D1BDA}"/>
                </a:ext>
              </a:extLst>
            </p:cNvPr>
            <p:cNvSpPr txBox="1"/>
            <p:nvPr/>
          </p:nvSpPr>
          <p:spPr>
            <a:xfrm>
              <a:off x="2383272" y="3439280"/>
              <a:ext cx="140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Confirmation</a:t>
              </a:r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BF7AF2A-EFDC-7648-8733-33F163C68E32}"/>
                </a:ext>
              </a:extLst>
            </p:cNvPr>
            <p:cNvSpPr txBox="1"/>
            <p:nvPr/>
          </p:nvSpPr>
          <p:spPr>
            <a:xfrm>
              <a:off x="3791164" y="3300780"/>
              <a:ext cx="1387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data</a:t>
              </a:r>
              <a:r>
                <a:rPr lang="de-DE" dirty="0"/>
                <a:t> </a:t>
              </a:r>
              <a:r>
                <a:rPr lang="de-DE" dirty="0" err="1"/>
                <a:t>upload</a:t>
              </a:r>
              <a:r>
                <a:rPr lang="de-DE" dirty="0"/>
                <a:t> 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F1F103B-4B7D-3744-8252-C93192D7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5594711" y="2152722"/>
              <a:ext cx="586406" cy="7200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DDDF6DA-00A0-884F-90A3-4DEEB2EADD2A}"/>
                </a:ext>
              </a:extLst>
            </p:cNvPr>
            <p:cNvSpPr txBox="1"/>
            <p:nvPr/>
          </p:nvSpPr>
          <p:spPr>
            <a:xfrm>
              <a:off x="5219722" y="2590354"/>
              <a:ext cx="1375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Upload form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DB87DFD-06A6-2A42-A510-2C0938C5DCAE}"/>
                </a:ext>
              </a:extLst>
            </p:cNvPr>
            <p:cNvCxnSpPr/>
            <p:nvPr/>
          </p:nvCxnSpPr>
          <p:spPr>
            <a:xfrm>
              <a:off x="5907474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A5AEB77-3667-F643-B03C-B569F0B3CE3F}"/>
                </a:ext>
              </a:extLst>
            </p:cNvPr>
            <p:cNvSpPr txBox="1"/>
            <p:nvPr/>
          </p:nvSpPr>
          <p:spPr>
            <a:xfrm>
              <a:off x="6606283" y="3051429"/>
              <a:ext cx="14281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67D2A398-6AEC-1E48-B679-BED22FBD4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8440525" y="2152726"/>
              <a:ext cx="586406" cy="720000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DE867D4-356F-A742-8E06-6868054A0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1645" r="31513"/>
            <a:stretch/>
          </p:blipFill>
          <p:spPr>
            <a:xfrm>
              <a:off x="8734843" y="1612722"/>
              <a:ext cx="760289" cy="1080000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9A7F1CB-4C53-C244-945A-76F3E5AC03B3}"/>
                </a:ext>
              </a:extLst>
            </p:cNvPr>
            <p:cNvSpPr txBox="1"/>
            <p:nvPr/>
          </p:nvSpPr>
          <p:spPr>
            <a:xfrm>
              <a:off x="8034391" y="2552888"/>
              <a:ext cx="13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921D269-A820-BE4A-8DB7-0057E6C0D6B1}"/>
                </a:ext>
              </a:extLst>
            </p:cNvPr>
            <p:cNvCxnSpPr/>
            <p:nvPr/>
          </p:nvCxnSpPr>
          <p:spPr>
            <a:xfrm>
              <a:off x="8733728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2E21749-D99A-9B44-A2B0-19A37DD052E8}"/>
                </a:ext>
              </a:extLst>
            </p:cNvPr>
            <p:cNvSpPr txBox="1"/>
            <p:nvPr/>
          </p:nvSpPr>
          <p:spPr>
            <a:xfrm>
              <a:off x="9420177" y="3359652"/>
              <a:ext cx="1439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Fullfilment</a:t>
              </a:r>
              <a:r>
                <a:rPr lang="de-DE" dirty="0"/>
                <a:t> </a:t>
              </a:r>
              <a:r>
                <a:rPr lang="de-DE" dirty="0" err="1"/>
                <a:t>message</a:t>
              </a:r>
              <a:endParaRPr lang="de-DE" dirty="0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42B854D-E628-2D45-B782-65613F8805B3}"/>
                </a:ext>
              </a:extLst>
            </p:cNvPr>
            <p:cNvCxnSpPr/>
            <p:nvPr/>
          </p:nvCxnSpPr>
          <p:spPr>
            <a:xfrm>
              <a:off x="3082247" y="3808612"/>
              <a:ext cx="0" cy="825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A7D37CC-32CA-6642-9A18-F3F6D96C208F}"/>
                </a:ext>
              </a:extLst>
            </p:cNvPr>
            <p:cNvCxnSpPr/>
            <p:nvPr/>
          </p:nvCxnSpPr>
          <p:spPr>
            <a:xfrm>
              <a:off x="4477612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D4796CB-E77F-A445-918F-F2F7A4383E10}"/>
                </a:ext>
              </a:extLst>
            </p:cNvPr>
            <p:cNvCxnSpPr/>
            <p:nvPr/>
          </p:nvCxnSpPr>
          <p:spPr>
            <a:xfrm>
              <a:off x="7323762" y="4005983"/>
              <a:ext cx="13574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0FA9335-59C3-DA4C-AF96-430DD8509BF5}"/>
                </a:ext>
              </a:extLst>
            </p:cNvPr>
            <p:cNvCxnSpPr/>
            <p:nvPr/>
          </p:nvCxnSpPr>
          <p:spPr>
            <a:xfrm>
              <a:off x="10130121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Gebogener Pfeil 13">
              <a:extLst>
                <a:ext uri="{FF2B5EF4-FFF2-40B4-BE49-F238E27FC236}">
                  <a16:creationId xmlns:a16="http://schemas.microsoft.com/office/drawing/2014/main" id="{25D618BE-C5A5-C84E-BF54-6A303B0EC04C}"/>
                </a:ext>
              </a:extLst>
            </p:cNvPr>
            <p:cNvSpPr/>
            <p:nvPr/>
          </p:nvSpPr>
          <p:spPr>
            <a:xfrm>
              <a:off x="8009038" y="1118462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Gebogener Pfeil 29">
              <a:extLst>
                <a:ext uri="{FF2B5EF4-FFF2-40B4-BE49-F238E27FC236}">
                  <a16:creationId xmlns:a16="http://schemas.microsoft.com/office/drawing/2014/main" id="{F4F20E90-2A0E-7C4B-88AC-83C6EEEEEDF8}"/>
                </a:ext>
              </a:extLst>
            </p:cNvPr>
            <p:cNvSpPr/>
            <p:nvPr/>
          </p:nvSpPr>
          <p:spPr>
            <a:xfrm>
              <a:off x="5014238" y="1116105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Gebogener Pfeil 31">
              <a:extLst>
                <a:ext uri="{FF2B5EF4-FFF2-40B4-BE49-F238E27FC236}">
                  <a16:creationId xmlns:a16="http://schemas.microsoft.com/office/drawing/2014/main" id="{AE501F38-73C9-8447-B9DF-B6DC46BD23ED}"/>
                </a:ext>
              </a:extLst>
            </p:cNvPr>
            <p:cNvSpPr/>
            <p:nvPr/>
          </p:nvSpPr>
          <p:spPr>
            <a:xfrm rot="10800000">
              <a:off x="8009038" y="3265453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Gebogener Pfeil 32">
              <a:extLst>
                <a:ext uri="{FF2B5EF4-FFF2-40B4-BE49-F238E27FC236}">
                  <a16:creationId xmlns:a16="http://schemas.microsoft.com/office/drawing/2014/main" id="{8BC020DE-9FBE-3548-923C-A8766C945316}"/>
                </a:ext>
              </a:extLst>
            </p:cNvPr>
            <p:cNvSpPr/>
            <p:nvPr/>
          </p:nvSpPr>
          <p:spPr>
            <a:xfrm rot="10800000">
              <a:off x="5061942" y="3397318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68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2DECC39-3DEA-F84B-A020-AAA06572EE46}"/>
              </a:ext>
            </a:extLst>
          </p:cNvPr>
          <p:cNvGrpSpPr/>
          <p:nvPr/>
        </p:nvGrpSpPr>
        <p:grpSpPr>
          <a:xfrm>
            <a:off x="970696" y="4647476"/>
            <a:ext cx="8836728" cy="706938"/>
            <a:chOff x="970696" y="4647476"/>
            <a:chExt cx="8836728" cy="706938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236EBD20-F233-8143-8546-7AFDE344FFB1}"/>
                </a:ext>
              </a:extLst>
            </p:cNvPr>
            <p:cNvSpPr/>
            <p:nvPr/>
          </p:nvSpPr>
          <p:spPr>
            <a:xfrm>
              <a:off x="970696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0 w 1767345"/>
                <a:gd name="connsiteY5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92024" tIns="96012" rIns="224740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9B28D371-51DE-5745-BC2F-7909D8D8D342}"/>
                </a:ext>
              </a:extLst>
            </p:cNvPr>
            <p:cNvSpPr/>
            <p:nvPr/>
          </p:nvSpPr>
          <p:spPr>
            <a:xfrm>
              <a:off x="2384573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0414DA24-013C-A841-9FD5-C597291B5C0E}"/>
                </a:ext>
              </a:extLst>
            </p:cNvPr>
            <p:cNvSpPr/>
            <p:nvPr/>
          </p:nvSpPr>
          <p:spPr>
            <a:xfrm>
              <a:off x="3798450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19" name="Freihandform 18">
              <a:extLst>
                <a:ext uri="{FF2B5EF4-FFF2-40B4-BE49-F238E27FC236}">
                  <a16:creationId xmlns:a16="http://schemas.microsoft.com/office/drawing/2014/main" id="{BE01BCCD-1C0B-3848-90ED-3A9498B1D961}"/>
                </a:ext>
              </a:extLst>
            </p:cNvPr>
            <p:cNvSpPr/>
            <p:nvPr/>
          </p:nvSpPr>
          <p:spPr>
            <a:xfrm>
              <a:off x="5212326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24" name="Freihandform 23">
              <a:extLst>
                <a:ext uri="{FF2B5EF4-FFF2-40B4-BE49-F238E27FC236}">
                  <a16:creationId xmlns:a16="http://schemas.microsoft.com/office/drawing/2014/main" id="{228DBB10-8C80-A344-B9D2-4A9253352CF3}"/>
                </a:ext>
              </a:extLst>
            </p:cNvPr>
            <p:cNvSpPr/>
            <p:nvPr/>
          </p:nvSpPr>
          <p:spPr>
            <a:xfrm>
              <a:off x="6626203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0B003E0E-6504-D441-B879-47F9E1AA516F}"/>
                </a:ext>
              </a:extLst>
            </p:cNvPr>
            <p:cNvSpPr/>
            <p:nvPr/>
          </p:nvSpPr>
          <p:spPr>
            <a:xfrm>
              <a:off x="8040079" y="4647476"/>
              <a:ext cx="1767345" cy="706938"/>
            </a:xfrm>
            <a:custGeom>
              <a:avLst/>
              <a:gdLst>
                <a:gd name="connsiteX0" fmla="*/ 0 w 1767345"/>
                <a:gd name="connsiteY0" fmla="*/ 0 h 706938"/>
                <a:gd name="connsiteX1" fmla="*/ 1413876 w 1767345"/>
                <a:gd name="connsiteY1" fmla="*/ 0 h 706938"/>
                <a:gd name="connsiteX2" fmla="*/ 1767345 w 1767345"/>
                <a:gd name="connsiteY2" fmla="*/ 353469 h 706938"/>
                <a:gd name="connsiteX3" fmla="*/ 1413876 w 1767345"/>
                <a:gd name="connsiteY3" fmla="*/ 706938 h 706938"/>
                <a:gd name="connsiteX4" fmla="*/ 0 w 1767345"/>
                <a:gd name="connsiteY4" fmla="*/ 706938 h 706938"/>
                <a:gd name="connsiteX5" fmla="*/ 353469 w 1767345"/>
                <a:gd name="connsiteY5" fmla="*/ 353469 h 706938"/>
                <a:gd name="connsiteX6" fmla="*/ 0 w 1767345"/>
                <a:gd name="connsiteY6" fmla="*/ 0 h 7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7345" h="706938">
                  <a:moveTo>
                    <a:pt x="0" y="0"/>
                  </a:moveTo>
                  <a:lnTo>
                    <a:pt x="1413876" y="0"/>
                  </a:lnTo>
                  <a:lnTo>
                    <a:pt x="1767345" y="353469"/>
                  </a:lnTo>
                  <a:lnTo>
                    <a:pt x="1413876" y="706938"/>
                  </a:lnTo>
                  <a:lnTo>
                    <a:pt x="0" y="706938"/>
                  </a:lnTo>
                  <a:lnTo>
                    <a:pt x="353469" y="35346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97487" tIns="96012" rIns="401475" bIns="9601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36BECC4-8404-A24E-B589-D8F8182760CD}"/>
              </a:ext>
            </a:extLst>
          </p:cNvPr>
          <p:cNvGrpSpPr/>
          <p:nvPr/>
        </p:nvGrpSpPr>
        <p:grpSpPr>
          <a:xfrm>
            <a:off x="1227556" y="1463082"/>
            <a:ext cx="8204653" cy="3184394"/>
            <a:chOff x="1215524" y="1449251"/>
            <a:chExt cx="8204653" cy="3184394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18DE230-C88E-724A-B678-31D2B102C658}"/>
                </a:ext>
              </a:extLst>
            </p:cNvPr>
            <p:cNvSpPr txBox="1"/>
            <p:nvPr/>
          </p:nvSpPr>
          <p:spPr>
            <a:xfrm>
              <a:off x="1215524" y="2562513"/>
              <a:ext cx="900869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Open request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99BEB5D-6ED8-1844-B298-8337BF1CD263}"/>
                </a:ext>
              </a:extLst>
            </p:cNvPr>
            <p:cNvCxnSpPr>
              <a:cxnSpLocks/>
            </p:cNvCxnSpPr>
            <p:nvPr/>
          </p:nvCxnSpPr>
          <p:spPr>
            <a:xfrm>
              <a:off x="1665959" y="3363603"/>
              <a:ext cx="0" cy="12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34B6A5E-3165-0742-A62B-2DABC10D1BDA}"/>
                </a:ext>
              </a:extLst>
            </p:cNvPr>
            <p:cNvSpPr txBox="1"/>
            <p:nvPr/>
          </p:nvSpPr>
          <p:spPr>
            <a:xfrm>
              <a:off x="2387474" y="2696106"/>
              <a:ext cx="1339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Preparation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BF7AF2A-EFDC-7648-8733-33F163C68E32}"/>
                </a:ext>
              </a:extLst>
            </p:cNvPr>
            <p:cNvSpPr txBox="1"/>
            <p:nvPr/>
          </p:nvSpPr>
          <p:spPr>
            <a:xfrm>
              <a:off x="3781204" y="2428218"/>
              <a:ext cx="1392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Data extraction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DDDF6DA-00A0-884F-90A3-4DEEB2EADD2A}"/>
                </a:ext>
              </a:extLst>
            </p:cNvPr>
            <p:cNvSpPr txBox="1"/>
            <p:nvPr/>
          </p:nvSpPr>
          <p:spPr>
            <a:xfrm>
              <a:off x="5094215" y="2404160"/>
              <a:ext cx="1626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Data transformation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DB87DFD-06A6-2A42-A510-2C0938C5DCAE}"/>
                </a:ext>
              </a:extLst>
            </p:cNvPr>
            <p:cNvCxnSpPr>
              <a:cxnSpLocks/>
            </p:cNvCxnSpPr>
            <p:nvPr/>
          </p:nvCxnSpPr>
          <p:spPr>
            <a:xfrm>
              <a:off x="5907473" y="3988361"/>
              <a:ext cx="1" cy="63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A5AEB77-3667-F643-B03C-B569F0B3CE3F}"/>
                </a:ext>
              </a:extLst>
            </p:cNvPr>
            <p:cNvSpPr txBox="1"/>
            <p:nvPr/>
          </p:nvSpPr>
          <p:spPr>
            <a:xfrm>
              <a:off x="6682501" y="2441146"/>
              <a:ext cx="1289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Datacube finalization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9A7F1CB-4C53-C244-945A-76F3E5AC03B3}"/>
                </a:ext>
              </a:extLst>
            </p:cNvPr>
            <p:cNvSpPr txBox="1"/>
            <p:nvPr/>
          </p:nvSpPr>
          <p:spPr>
            <a:xfrm>
              <a:off x="8034391" y="2552888"/>
              <a:ext cx="13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Close request</a:t>
              </a:r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921D269-A820-BE4A-8DB7-0057E6C0D6B1}"/>
                </a:ext>
              </a:extLst>
            </p:cNvPr>
            <p:cNvCxnSpPr>
              <a:cxnSpLocks/>
            </p:cNvCxnSpPr>
            <p:nvPr/>
          </p:nvCxnSpPr>
          <p:spPr>
            <a:xfrm>
              <a:off x="8733728" y="3352681"/>
              <a:ext cx="0" cy="12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42B854D-E628-2D45-B782-65613F8805B3}"/>
                </a:ext>
              </a:extLst>
            </p:cNvPr>
            <p:cNvCxnSpPr>
              <a:cxnSpLocks/>
            </p:cNvCxnSpPr>
            <p:nvPr/>
          </p:nvCxnSpPr>
          <p:spPr>
            <a:xfrm>
              <a:off x="3082247" y="3343055"/>
              <a:ext cx="0" cy="12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A7D37CC-32CA-6642-9A18-F3F6D96C208F}"/>
                </a:ext>
              </a:extLst>
            </p:cNvPr>
            <p:cNvCxnSpPr/>
            <p:nvPr/>
          </p:nvCxnSpPr>
          <p:spPr>
            <a:xfrm>
              <a:off x="4477612" y="3975161"/>
              <a:ext cx="0" cy="63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D4796CB-E77F-A445-918F-F2F7A4383E10}"/>
                </a:ext>
              </a:extLst>
            </p:cNvPr>
            <p:cNvCxnSpPr/>
            <p:nvPr/>
          </p:nvCxnSpPr>
          <p:spPr>
            <a:xfrm>
              <a:off x="7323762" y="4005983"/>
              <a:ext cx="13574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Gebogener Pfeil 13">
              <a:extLst>
                <a:ext uri="{FF2B5EF4-FFF2-40B4-BE49-F238E27FC236}">
                  <a16:creationId xmlns:a16="http://schemas.microsoft.com/office/drawing/2014/main" id="{25D618BE-C5A5-C84E-BF54-6A303B0EC04C}"/>
                </a:ext>
              </a:extLst>
            </p:cNvPr>
            <p:cNvSpPr/>
            <p:nvPr/>
          </p:nvSpPr>
          <p:spPr>
            <a:xfrm>
              <a:off x="6446092" y="1449251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Gebogener Pfeil 29">
              <a:extLst>
                <a:ext uri="{FF2B5EF4-FFF2-40B4-BE49-F238E27FC236}">
                  <a16:creationId xmlns:a16="http://schemas.microsoft.com/office/drawing/2014/main" id="{F4F20E90-2A0E-7C4B-88AC-83C6EEEEEDF8}"/>
                </a:ext>
              </a:extLst>
            </p:cNvPr>
            <p:cNvSpPr/>
            <p:nvPr/>
          </p:nvSpPr>
          <p:spPr>
            <a:xfrm>
              <a:off x="4344463" y="1467337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Gebogener Pfeil 31">
              <a:extLst>
                <a:ext uri="{FF2B5EF4-FFF2-40B4-BE49-F238E27FC236}">
                  <a16:creationId xmlns:a16="http://schemas.microsoft.com/office/drawing/2014/main" id="{AE501F38-73C9-8447-B9DF-B6DC46BD23ED}"/>
                </a:ext>
              </a:extLst>
            </p:cNvPr>
            <p:cNvSpPr/>
            <p:nvPr/>
          </p:nvSpPr>
          <p:spPr>
            <a:xfrm rot="10800000">
              <a:off x="6466491" y="2041134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Gebogener Pfeil 32">
              <a:extLst>
                <a:ext uri="{FF2B5EF4-FFF2-40B4-BE49-F238E27FC236}">
                  <a16:creationId xmlns:a16="http://schemas.microsoft.com/office/drawing/2014/main" id="{8BC020DE-9FBE-3548-923C-A8766C945316}"/>
                </a:ext>
              </a:extLst>
            </p:cNvPr>
            <p:cNvSpPr/>
            <p:nvPr/>
          </p:nvSpPr>
          <p:spPr>
            <a:xfrm rot="10800000">
              <a:off x="4355168" y="2071524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91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A7F025-7BFD-9F4A-9838-0BE56757A72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21725"/>
          <a:stretch/>
        </p:blipFill>
        <p:spPr bwMode="auto">
          <a:xfrm>
            <a:off x="4933192" y="3169861"/>
            <a:ext cx="2503805" cy="5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FA4D-F13E-A048-B070-FA2FAEEE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5"/>
          <a:stretch/>
        </p:blipFill>
        <p:spPr>
          <a:xfrm>
            <a:off x="8328002" y="3409919"/>
            <a:ext cx="2718584" cy="72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6F18A2C-3C7A-374B-818F-80C12479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293" y="4718512"/>
            <a:ext cx="720000" cy="72000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AAADAB5-5FE9-9949-8524-26BAC0B8820A}"/>
              </a:ext>
            </a:extLst>
          </p:cNvPr>
          <p:cNvCxnSpPr>
            <a:cxnSpLocks/>
          </p:cNvCxnSpPr>
          <p:nvPr/>
        </p:nvCxnSpPr>
        <p:spPr>
          <a:xfrm>
            <a:off x="9606864" y="2589891"/>
            <a:ext cx="0" cy="7805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FA1A359-4CD3-D94F-9177-C70394478B9A}"/>
              </a:ext>
            </a:extLst>
          </p:cNvPr>
          <p:cNvSpPr txBox="1"/>
          <p:nvPr/>
        </p:nvSpPr>
        <p:spPr>
          <a:xfrm>
            <a:off x="8700105" y="1096632"/>
            <a:ext cx="197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1DA31E-76E2-B740-AE15-A11AFE1F39E6}"/>
              </a:ext>
            </a:extLst>
          </p:cNvPr>
          <p:cNvSpPr txBox="1"/>
          <p:nvPr/>
        </p:nvSpPr>
        <p:spPr>
          <a:xfrm>
            <a:off x="1568524" y="2589891"/>
            <a:ext cx="17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C5F171D-7D2D-D74A-AD93-259640A0F9F8}"/>
              </a:ext>
            </a:extLst>
          </p:cNvPr>
          <p:cNvCxnSpPr>
            <a:cxnSpLocks/>
          </p:cNvCxnSpPr>
          <p:nvPr/>
        </p:nvCxnSpPr>
        <p:spPr>
          <a:xfrm>
            <a:off x="1264038" y="3481552"/>
            <a:ext cx="72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0B8261A-FBC4-674C-A5D3-DE0FF53E4ECE}"/>
              </a:ext>
            </a:extLst>
          </p:cNvPr>
          <p:cNvSpPr/>
          <p:nvPr/>
        </p:nvSpPr>
        <p:spPr>
          <a:xfrm>
            <a:off x="7817821" y="792733"/>
            <a:ext cx="3578087" cy="527278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331FB9-4311-F549-AD4E-D95AA26430E6}"/>
              </a:ext>
            </a:extLst>
          </p:cNvPr>
          <p:cNvSpPr/>
          <p:nvPr/>
        </p:nvSpPr>
        <p:spPr>
          <a:xfrm>
            <a:off x="327991" y="2461326"/>
            <a:ext cx="4273826" cy="209079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ingebuchteter Richtungspfeil 6">
            <a:extLst>
              <a:ext uri="{FF2B5EF4-FFF2-40B4-BE49-F238E27FC236}">
                <a16:creationId xmlns:a16="http://schemas.microsoft.com/office/drawing/2014/main" id="{14FB71EA-16C5-034C-BAD8-E352F08EBEA4}"/>
              </a:ext>
            </a:extLst>
          </p:cNvPr>
          <p:cNvSpPr/>
          <p:nvPr/>
        </p:nvSpPr>
        <p:spPr>
          <a:xfrm rot="10800000">
            <a:off x="7523048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Eingebuchteter Richtungspfeil 20">
            <a:extLst>
              <a:ext uri="{FF2B5EF4-FFF2-40B4-BE49-F238E27FC236}">
                <a16:creationId xmlns:a16="http://schemas.microsoft.com/office/drawing/2014/main" id="{5242DFB3-8E6F-A949-A450-E088FA6E3633}"/>
              </a:ext>
            </a:extLst>
          </p:cNvPr>
          <p:cNvSpPr/>
          <p:nvPr/>
        </p:nvSpPr>
        <p:spPr>
          <a:xfrm>
            <a:off x="4697316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B8D3771-CEB2-E841-835D-CAF20480E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81" y="3079861"/>
            <a:ext cx="586406" cy="7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ABBFEB6-7591-EE43-962B-3E287339D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669" y="1745361"/>
            <a:ext cx="2128800" cy="7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B951BB3-463B-0549-BCA6-A511DCE58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0011" y="3146724"/>
            <a:ext cx="204827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99BEFCA-4C8F-1749-94B6-C61A1A1E8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21725"/>
          <a:stretch/>
        </p:blipFill>
        <p:spPr bwMode="auto">
          <a:xfrm>
            <a:off x="6463716" y="2239888"/>
            <a:ext cx="1335364" cy="28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B7C94E2-CBD8-9C4E-A01F-06B3CF629A4E}"/>
              </a:ext>
            </a:extLst>
          </p:cNvPr>
          <p:cNvCxnSpPr>
            <a:cxnSpLocks/>
          </p:cNvCxnSpPr>
          <p:nvPr/>
        </p:nvCxnSpPr>
        <p:spPr>
          <a:xfrm>
            <a:off x="7229770" y="2589173"/>
            <a:ext cx="0" cy="4431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2F29DF6C-4621-294D-B935-BB4AA0DBB611}"/>
              </a:ext>
            </a:extLst>
          </p:cNvPr>
          <p:cNvCxnSpPr>
            <a:cxnSpLocks/>
          </p:cNvCxnSpPr>
          <p:nvPr/>
        </p:nvCxnSpPr>
        <p:spPr>
          <a:xfrm flipV="1">
            <a:off x="7715252" y="1843997"/>
            <a:ext cx="230400" cy="36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DAAEBFA-1C50-1446-9521-E2615FCD8D0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6142" y="1493120"/>
            <a:ext cx="505440" cy="324000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430A7E8-29A5-3F48-88D4-1610C301103F}"/>
              </a:ext>
            </a:extLst>
          </p:cNvPr>
          <p:cNvCxnSpPr>
            <a:cxnSpLocks/>
          </p:cNvCxnSpPr>
          <p:nvPr/>
        </p:nvCxnSpPr>
        <p:spPr>
          <a:xfrm>
            <a:off x="7229770" y="2589173"/>
            <a:ext cx="0" cy="4431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9317BAF9-88F2-DD44-B4CB-1217B16D0B2B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511385" y="3724341"/>
            <a:ext cx="263885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E454F75-7956-C740-812E-43883BCE38DA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7360139" y="3724341"/>
            <a:ext cx="957960" cy="32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F4595E0-FE0B-0644-8DB0-F1D626DE2AB7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6643328" y="2928115"/>
            <a:ext cx="1037777" cy="3240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B4AD9EE-1522-BC4E-B15E-E6618E866CB4}"/>
              </a:ext>
            </a:extLst>
          </p:cNvPr>
          <p:cNvCxnSpPr>
            <a:cxnSpLocks/>
          </p:cNvCxnSpPr>
          <p:nvPr/>
        </p:nvCxnSpPr>
        <p:spPr>
          <a:xfrm flipH="1">
            <a:off x="6783572" y="3252115"/>
            <a:ext cx="230827" cy="4267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329E44B-1F5A-2345-8B26-F31ECCB10A25}"/>
              </a:ext>
            </a:extLst>
          </p:cNvPr>
          <p:cNvCxnSpPr>
            <a:cxnSpLocks/>
          </p:cNvCxnSpPr>
          <p:nvPr/>
        </p:nvCxnSpPr>
        <p:spPr>
          <a:xfrm flipH="1" flipV="1">
            <a:off x="7437895" y="3252115"/>
            <a:ext cx="230400" cy="4267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2BB5138-5EAE-B549-BF8C-EE35579D406A}"/>
              </a:ext>
            </a:extLst>
          </p:cNvPr>
          <p:cNvCxnSpPr>
            <a:cxnSpLocks/>
          </p:cNvCxnSpPr>
          <p:nvPr/>
        </p:nvCxnSpPr>
        <p:spPr>
          <a:xfrm flipH="1">
            <a:off x="6280985" y="4048341"/>
            <a:ext cx="230400" cy="36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608B9625-6F03-E143-B9C5-2267EEEF25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1555" y="4372341"/>
            <a:ext cx="271858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4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A7F025-7BFD-9F4A-9838-0BE56757A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21725"/>
          <a:stretch/>
        </p:blipFill>
        <p:spPr bwMode="auto">
          <a:xfrm>
            <a:off x="7038623" y="2037168"/>
            <a:ext cx="1335364" cy="28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FA4D-F13E-A048-B070-FA2FAEEE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-1" r="-5"/>
          <a:stretch/>
        </p:blipFill>
        <p:spPr>
          <a:xfrm>
            <a:off x="5972534" y="4258830"/>
            <a:ext cx="1359294" cy="36000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AAADAB5-5FE9-9949-8524-26BAC0B8820A}"/>
              </a:ext>
            </a:extLst>
          </p:cNvPr>
          <p:cNvCxnSpPr>
            <a:cxnSpLocks/>
          </p:cNvCxnSpPr>
          <p:nvPr/>
        </p:nvCxnSpPr>
        <p:spPr>
          <a:xfrm>
            <a:off x="7749764" y="2325168"/>
            <a:ext cx="0" cy="4320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C5F171D-7D2D-D74A-AD93-259640A0F9F8}"/>
              </a:ext>
            </a:extLst>
          </p:cNvPr>
          <p:cNvCxnSpPr>
            <a:cxnSpLocks/>
          </p:cNvCxnSpPr>
          <p:nvPr/>
        </p:nvCxnSpPr>
        <p:spPr>
          <a:xfrm flipV="1">
            <a:off x="8049142" y="1440540"/>
            <a:ext cx="324845" cy="54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AB8D3771-CEB2-E841-835D-CAF20480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038623" y="3445199"/>
            <a:ext cx="293205" cy="36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ABBFEB6-7591-EE43-962B-3E287339DBF4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7749764" y="3445199"/>
            <a:ext cx="1064400" cy="36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0ACF9BB-DCF8-D040-A8E4-B2759ED56F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142" y="663912"/>
            <a:ext cx="1123200" cy="72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FFEDF55-1C45-B94B-882D-53A53E85428F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7014454" y="2633796"/>
            <a:ext cx="1383701" cy="432000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180754F-C9BC-DC4D-ACD4-EC61FA223620}"/>
              </a:ext>
            </a:extLst>
          </p:cNvPr>
          <p:cNvCxnSpPr>
            <a:cxnSpLocks/>
          </p:cNvCxnSpPr>
          <p:nvPr/>
        </p:nvCxnSpPr>
        <p:spPr>
          <a:xfrm flipH="1">
            <a:off x="7366787" y="3024125"/>
            <a:ext cx="230400" cy="3600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BB2A1A-F30B-4C49-B290-F07411C649DF}"/>
              </a:ext>
            </a:extLst>
          </p:cNvPr>
          <p:cNvCxnSpPr>
            <a:cxnSpLocks/>
          </p:cNvCxnSpPr>
          <p:nvPr/>
        </p:nvCxnSpPr>
        <p:spPr>
          <a:xfrm flipH="1" flipV="1">
            <a:off x="7927227" y="3044961"/>
            <a:ext cx="230400" cy="3600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429C012-F1C1-DE40-B980-536832E07B63}"/>
              </a:ext>
            </a:extLst>
          </p:cNvPr>
          <p:cNvCxnSpPr>
            <a:cxnSpLocks/>
          </p:cNvCxnSpPr>
          <p:nvPr/>
        </p:nvCxnSpPr>
        <p:spPr>
          <a:xfrm flipH="1">
            <a:off x="6784054" y="3898830"/>
            <a:ext cx="230400" cy="36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7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A7F025-7BFD-9F4A-9838-0BE56757A72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21725"/>
          <a:stretch/>
        </p:blipFill>
        <p:spPr bwMode="auto">
          <a:xfrm>
            <a:off x="5814294" y="2049891"/>
            <a:ext cx="2503805" cy="5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FA4D-F13E-A048-B070-FA2FAEEE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-1" r="-5"/>
          <a:stretch/>
        </p:blipFill>
        <p:spPr>
          <a:xfrm>
            <a:off x="5784502" y="4412716"/>
            <a:ext cx="1223365" cy="32400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AAADAB5-5FE9-9949-8524-26BAC0B8820A}"/>
              </a:ext>
            </a:extLst>
          </p:cNvPr>
          <p:cNvCxnSpPr>
            <a:cxnSpLocks/>
          </p:cNvCxnSpPr>
          <p:nvPr/>
        </p:nvCxnSpPr>
        <p:spPr>
          <a:xfrm>
            <a:off x="7229770" y="2589173"/>
            <a:ext cx="0" cy="4431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C5F171D-7D2D-D74A-AD93-259640A0F9F8}"/>
              </a:ext>
            </a:extLst>
          </p:cNvPr>
          <p:cNvCxnSpPr>
            <a:cxnSpLocks/>
          </p:cNvCxnSpPr>
          <p:nvPr/>
        </p:nvCxnSpPr>
        <p:spPr>
          <a:xfrm flipV="1">
            <a:off x="7688229" y="1738544"/>
            <a:ext cx="230400" cy="36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AB8D3771-CEB2-E841-835D-CAF20480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511385" y="3724341"/>
            <a:ext cx="263885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ABBFEB6-7591-EE43-962B-3E287339DBF4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7360139" y="3724341"/>
            <a:ext cx="957960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0ACF9BB-DCF8-D040-A8E4-B2759ED56F79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39119" y="1387667"/>
            <a:ext cx="505440" cy="324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FFEDF55-1C45-B94B-882D-53A53E85428F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6643328" y="2928115"/>
            <a:ext cx="1037777" cy="324000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180754F-C9BC-DC4D-ACD4-EC61FA223620}"/>
              </a:ext>
            </a:extLst>
          </p:cNvPr>
          <p:cNvCxnSpPr>
            <a:cxnSpLocks/>
          </p:cNvCxnSpPr>
          <p:nvPr/>
        </p:nvCxnSpPr>
        <p:spPr>
          <a:xfrm flipH="1">
            <a:off x="6783572" y="3252115"/>
            <a:ext cx="230827" cy="4267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BB2A1A-F30B-4C49-B290-F07411C649DF}"/>
              </a:ext>
            </a:extLst>
          </p:cNvPr>
          <p:cNvCxnSpPr>
            <a:cxnSpLocks/>
          </p:cNvCxnSpPr>
          <p:nvPr/>
        </p:nvCxnSpPr>
        <p:spPr>
          <a:xfrm flipH="1" flipV="1">
            <a:off x="7437895" y="3252115"/>
            <a:ext cx="230400" cy="4267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429C012-F1C1-DE40-B980-536832E07B63}"/>
              </a:ext>
            </a:extLst>
          </p:cNvPr>
          <p:cNvCxnSpPr>
            <a:cxnSpLocks/>
          </p:cNvCxnSpPr>
          <p:nvPr/>
        </p:nvCxnSpPr>
        <p:spPr>
          <a:xfrm flipH="1">
            <a:off x="6280985" y="4048341"/>
            <a:ext cx="230400" cy="36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6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A7F025-7BFD-9F4A-9838-0BE56757A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21725"/>
          <a:stretch/>
        </p:blipFill>
        <p:spPr bwMode="auto">
          <a:xfrm>
            <a:off x="6463716" y="2239888"/>
            <a:ext cx="1335364" cy="28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FA4D-F13E-A048-B070-FA2FAEEE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-1" r="-5"/>
          <a:stretch/>
        </p:blipFill>
        <p:spPr>
          <a:xfrm>
            <a:off x="5810962" y="4750090"/>
            <a:ext cx="1223365" cy="32400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AAADAB5-5FE9-9949-8524-26BAC0B8820A}"/>
              </a:ext>
            </a:extLst>
          </p:cNvPr>
          <p:cNvCxnSpPr>
            <a:cxnSpLocks/>
          </p:cNvCxnSpPr>
          <p:nvPr/>
        </p:nvCxnSpPr>
        <p:spPr>
          <a:xfrm>
            <a:off x="7229770" y="2589173"/>
            <a:ext cx="0" cy="4431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C5F171D-7D2D-D74A-AD93-259640A0F9F8}"/>
              </a:ext>
            </a:extLst>
          </p:cNvPr>
          <p:cNvCxnSpPr>
            <a:cxnSpLocks/>
          </p:cNvCxnSpPr>
          <p:nvPr/>
        </p:nvCxnSpPr>
        <p:spPr>
          <a:xfrm flipV="1">
            <a:off x="7715252" y="1843997"/>
            <a:ext cx="230400" cy="36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AB8D3771-CEB2-E841-835D-CAF20480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537845" y="4061715"/>
            <a:ext cx="263885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ABBFEB6-7591-EE43-962B-3E287339DBF4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7386599" y="4061715"/>
            <a:ext cx="957960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0ACF9BB-DCF8-D040-A8E4-B2759ED56F79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6142" y="1493120"/>
            <a:ext cx="505440" cy="324000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180754F-C9BC-DC4D-ACD4-EC61FA223620}"/>
              </a:ext>
            </a:extLst>
          </p:cNvPr>
          <p:cNvCxnSpPr>
            <a:cxnSpLocks/>
          </p:cNvCxnSpPr>
          <p:nvPr/>
        </p:nvCxnSpPr>
        <p:spPr>
          <a:xfrm flipH="1">
            <a:off x="6810032" y="3589489"/>
            <a:ext cx="230827" cy="4267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BB2A1A-F30B-4C49-B290-F07411C649DF}"/>
              </a:ext>
            </a:extLst>
          </p:cNvPr>
          <p:cNvCxnSpPr>
            <a:cxnSpLocks/>
          </p:cNvCxnSpPr>
          <p:nvPr/>
        </p:nvCxnSpPr>
        <p:spPr>
          <a:xfrm flipH="1" flipV="1">
            <a:off x="7464355" y="3589489"/>
            <a:ext cx="230400" cy="4267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429C012-F1C1-DE40-B980-536832E07B63}"/>
              </a:ext>
            </a:extLst>
          </p:cNvPr>
          <p:cNvCxnSpPr>
            <a:cxnSpLocks/>
          </p:cNvCxnSpPr>
          <p:nvPr/>
        </p:nvCxnSpPr>
        <p:spPr>
          <a:xfrm flipH="1">
            <a:off x="6307445" y="4385715"/>
            <a:ext cx="230400" cy="36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B58BF7DE-4AFB-0A45-B8BF-D54268187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4198" y="2700136"/>
            <a:ext cx="3113321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9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671271" y="723846"/>
            <a:ext cx="10442064" cy="6083488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71F9CAB-B8E3-4965-B9B2-B972881B1F8C}"/>
              </a:ext>
            </a:extLst>
          </p:cNvPr>
          <p:cNvSpPr txBox="1"/>
          <p:nvPr/>
        </p:nvSpPr>
        <p:spPr>
          <a:xfrm>
            <a:off x="725556" y="313267"/>
            <a:ext cx="331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Customer Journey - As-</a:t>
            </a:r>
            <a:r>
              <a:rPr lang="de-CH" b="1" dirty="0" err="1"/>
              <a:t>Is</a:t>
            </a:r>
            <a:r>
              <a:rPr lang="de-CH" b="1" dirty="0"/>
              <a:t> </a:t>
            </a:r>
            <a:r>
              <a:rPr lang="de-CH" b="1" dirty="0" err="1"/>
              <a:t>process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55076-E4AE-497F-8F35-F5718BE52BFF}"/>
              </a:ext>
            </a:extLst>
          </p:cNvPr>
          <p:cNvSpPr txBox="1"/>
          <p:nvPr/>
        </p:nvSpPr>
        <p:spPr>
          <a:xfrm>
            <a:off x="1021381" y="3182374"/>
            <a:ext cx="144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Fill out request</a:t>
            </a:r>
          </a:p>
          <a:p>
            <a:r>
              <a:rPr lang="de-CH" sz="900" b="1" dirty="0"/>
              <a:t>D</a:t>
            </a:r>
            <a:r>
              <a:rPr lang="en-US" sz="900" b="1" dirty="0" err="1"/>
              <a:t>escription</a:t>
            </a:r>
            <a:r>
              <a:rPr lang="en-US" sz="900" b="1" dirty="0"/>
              <a:t>: </a:t>
            </a:r>
            <a:r>
              <a:rPr lang="en-US" sz="900" dirty="0"/>
              <a:t>The audit-team fill out the excel with the necessary needed data for the audit and send this to data management team</a:t>
            </a:r>
            <a:endParaRPr lang="de-DE" sz="900" dirty="0"/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54A02B-ADD6-4B3A-B2DE-9DEDC6256CA1}"/>
              </a:ext>
            </a:extLst>
          </p:cNvPr>
          <p:cNvSpPr txBox="1"/>
          <p:nvPr/>
        </p:nvSpPr>
        <p:spPr>
          <a:xfrm>
            <a:off x="2610423" y="1917378"/>
            <a:ext cx="4205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Coordinate extraction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clarification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evaluate, schedule, change, coordinate and adapting of the  task, the auditor get an reminder from the data management team</a:t>
            </a:r>
            <a:r>
              <a:rPr lang="de-CH" sz="900" dirty="0"/>
              <a:t>. In </a:t>
            </a:r>
            <a:r>
              <a:rPr lang="de-CH" sz="900" dirty="0" err="1"/>
              <a:t>this</a:t>
            </a:r>
            <a:r>
              <a:rPr lang="de-CH" sz="900" dirty="0"/>
              <a:t> </a:t>
            </a:r>
            <a:r>
              <a:rPr lang="de-CH" sz="900" dirty="0" err="1"/>
              <a:t>step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coordination</a:t>
            </a:r>
            <a:r>
              <a:rPr lang="de-CH" sz="900" dirty="0"/>
              <a:t> </a:t>
            </a:r>
            <a:r>
              <a:rPr lang="de-CH" sz="900" dirty="0" err="1"/>
              <a:t>competencies</a:t>
            </a:r>
            <a:r>
              <a:rPr lang="de-CH" sz="900" dirty="0"/>
              <a:t> </a:t>
            </a:r>
            <a:r>
              <a:rPr lang="de-CH" sz="900" dirty="0" err="1"/>
              <a:t>for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extraction/ providing data </a:t>
            </a:r>
            <a:r>
              <a:rPr lang="de-CH" sz="900" dirty="0" err="1"/>
              <a:t>should</a:t>
            </a:r>
            <a:r>
              <a:rPr lang="de-CH" sz="900" dirty="0"/>
              <a:t> </a:t>
            </a:r>
            <a:r>
              <a:rPr lang="de-CH" sz="900" dirty="0" err="1"/>
              <a:t>be</a:t>
            </a:r>
            <a:r>
              <a:rPr lang="de-CH" sz="900" dirty="0"/>
              <a:t>  </a:t>
            </a:r>
            <a:r>
              <a:rPr lang="de-CH" sz="900" dirty="0" err="1"/>
              <a:t>defined</a:t>
            </a:r>
            <a:r>
              <a:rPr lang="de-CH" sz="900" dirty="0"/>
              <a:t>. The audit-team </a:t>
            </a:r>
            <a:r>
              <a:rPr lang="de-CH" sz="900" dirty="0" err="1"/>
              <a:t>get</a:t>
            </a:r>
            <a:r>
              <a:rPr lang="de-CH" sz="900" dirty="0"/>
              <a:t> an </a:t>
            </a:r>
            <a:r>
              <a:rPr lang="de-CH" sz="900" dirty="0" err="1"/>
              <a:t>answer</a:t>
            </a:r>
            <a:r>
              <a:rPr lang="de-CH" sz="900" dirty="0"/>
              <a:t> </a:t>
            </a:r>
            <a:r>
              <a:rPr lang="de-CH" sz="900" dirty="0" err="1"/>
              <a:t>from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 </a:t>
            </a:r>
            <a:r>
              <a:rPr lang="de-CH" sz="900" dirty="0" err="1"/>
              <a:t>about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clear</a:t>
            </a:r>
            <a:r>
              <a:rPr lang="de-CH" sz="900" dirty="0"/>
              <a:t> </a:t>
            </a:r>
            <a:r>
              <a:rPr lang="de-CH" sz="900" dirty="0" err="1"/>
              <a:t>competencies</a:t>
            </a:r>
            <a:r>
              <a:rPr lang="de-CH" sz="900" dirty="0"/>
              <a:t>. </a:t>
            </a:r>
            <a:r>
              <a:rPr lang="de-CH" sz="900" dirty="0" err="1"/>
              <a:t>Depends</a:t>
            </a:r>
            <a:r>
              <a:rPr lang="de-CH" sz="900" dirty="0"/>
              <a:t> </a:t>
            </a:r>
            <a:r>
              <a:rPr lang="de-CH" sz="900" dirty="0" err="1"/>
              <a:t>which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are</a:t>
            </a:r>
            <a:r>
              <a:rPr lang="de-CH" sz="900" dirty="0"/>
              <a:t> </a:t>
            </a:r>
            <a:r>
              <a:rPr lang="de-CH" sz="900" dirty="0" err="1"/>
              <a:t>needed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or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 </a:t>
            </a:r>
            <a:r>
              <a:rPr lang="de-CH" sz="900" dirty="0" err="1"/>
              <a:t>have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coordinate</a:t>
            </a:r>
            <a:r>
              <a:rPr lang="de-CH" sz="900" dirty="0"/>
              <a:t> </a:t>
            </a:r>
            <a:r>
              <a:rPr lang="de-CH" sz="900" dirty="0" err="1"/>
              <a:t>directly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clients</a:t>
            </a:r>
            <a:r>
              <a:rPr lang="de-CH" sz="900" dirty="0"/>
              <a:t> </a:t>
            </a:r>
            <a:r>
              <a:rPr lang="de-CH" sz="900" dirty="0" err="1"/>
              <a:t>about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necessary</a:t>
            </a:r>
            <a:r>
              <a:rPr lang="de-CH" sz="900" dirty="0"/>
              <a:t> </a:t>
            </a:r>
            <a:r>
              <a:rPr lang="en-US" sz="900" dirty="0"/>
              <a:t>extraction/ providing of the data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58BEC7-938D-4E9D-BB91-F042441F1297}"/>
              </a:ext>
            </a:extLst>
          </p:cNvPr>
          <p:cNvSpPr txBox="1"/>
          <p:nvPr/>
        </p:nvSpPr>
        <p:spPr>
          <a:xfrm>
            <a:off x="5214274" y="5658940"/>
            <a:ext cx="37942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u="sng" dirty="0" err="1"/>
              <a:t>Receive</a:t>
            </a:r>
            <a:r>
              <a:rPr lang="de-CH" sz="900" b="1" u="sng" dirty="0"/>
              <a:t> </a:t>
            </a:r>
            <a:r>
              <a:rPr lang="de-CH" sz="900" b="1" u="sng" dirty="0" err="1"/>
              <a:t>data</a:t>
            </a:r>
            <a:r>
              <a:rPr lang="de-CH" sz="900" b="1" u="sng" dirty="0"/>
              <a:t>: </a:t>
            </a:r>
            <a:br>
              <a:rPr lang="de-CH" sz="900" b="1" u="sng" dirty="0"/>
            </a:br>
            <a:r>
              <a:rPr lang="de-CH" sz="900" b="1" dirty="0"/>
              <a:t>Description: </a:t>
            </a:r>
            <a:r>
              <a:rPr lang="de-CH" sz="900" dirty="0"/>
              <a:t>After </a:t>
            </a:r>
            <a:r>
              <a:rPr lang="en-US" sz="900" dirty="0"/>
              <a:t>extraction/ providing data on the site of the client, the audit-team has to forward the extracted and provided data to the data management team for the  validation of the data. </a:t>
            </a:r>
            <a:r>
              <a:rPr lang="en-US" sz="900" b="1" dirty="0">
                <a:solidFill>
                  <a:srgbClr val="FF0000"/>
                </a:solidFill>
              </a:rPr>
              <a:t>GAP</a:t>
            </a:r>
            <a:r>
              <a:rPr lang="en-US" sz="900" dirty="0">
                <a:solidFill>
                  <a:srgbClr val="FF0000"/>
                </a:solidFill>
              </a:rPr>
              <a:t>: This step is not valuable and needs a lot of time to forward the data in the correct form and structure to the data management team as well as to coordinate in the case for a correction with the client. It can be a very long cycle because of different adjustments</a:t>
            </a:r>
            <a:endParaRPr lang="de-CH" sz="900" b="1" u="sng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endParaRPr lang="en-US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ED11014-8E4D-48E6-BE02-8AB3360EB521}"/>
              </a:ext>
            </a:extLst>
          </p:cNvPr>
          <p:cNvSpPr txBox="1"/>
          <p:nvPr/>
        </p:nvSpPr>
        <p:spPr>
          <a:xfrm>
            <a:off x="7111403" y="4395183"/>
            <a:ext cx="379425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Finalize CoA, DM and IP</a:t>
            </a:r>
            <a:r>
              <a:rPr lang="de-CH" sz="900" b="1" u="sng" dirty="0"/>
              <a:t>: </a:t>
            </a:r>
            <a:br>
              <a:rPr lang="de-CH" sz="900" b="1" u="sng" dirty="0"/>
            </a:br>
            <a:r>
              <a:rPr lang="de-CH" sz="900" b="1" dirty="0"/>
              <a:t>Description: </a:t>
            </a:r>
            <a:r>
              <a:rPr lang="de-CH" sz="900" dirty="0"/>
              <a:t>After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CoA</a:t>
            </a:r>
            <a:r>
              <a:rPr lang="de-CH" sz="900" dirty="0"/>
              <a:t> </a:t>
            </a:r>
            <a:r>
              <a:rPr lang="de-CH" sz="900" dirty="0" err="1"/>
              <a:t>from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team, DM and IP,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has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forward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team. </a:t>
            </a:r>
            <a:r>
              <a:rPr lang="de-CH" sz="900" dirty="0" err="1"/>
              <a:t>If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is</a:t>
            </a:r>
            <a:r>
              <a:rPr lang="de-CH" sz="900" dirty="0"/>
              <a:t> not </a:t>
            </a:r>
            <a:r>
              <a:rPr lang="de-CH" sz="900" dirty="0" err="1"/>
              <a:t>completed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has</a:t>
            </a:r>
            <a:r>
              <a:rPr lang="de-CH" sz="900" dirty="0"/>
              <a:t> </a:t>
            </a:r>
            <a:r>
              <a:rPr lang="de-CH" sz="900" dirty="0" err="1"/>
              <a:t>coordinate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complement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</a:t>
            </a:r>
            <a:r>
              <a:rPr lang="en-US" sz="900" dirty="0"/>
              <a:t>. </a:t>
            </a:r>
            <a:r>
              <a:rPr lang="en-US" sz="900" b="1" dirty="0">
                <a:solidFill>
                  <a:srgbClr val="FF0000"/>
                </a:solidFill>
              </a:rPr>
              <a:t>GAP</a:t>
            </a:r>
            <a:r>
              <a:rPr lang="en-US" sz="900" dirty="0">
                <a:solidFill>
                  <a:srgbClr val="FF0000"/>
                </a:solidFill>
              </a:rPr>
              <a:t>: </a:t>
            </a:r>
            <a:r>
              <a:rPr lang="de-CH" sz="900" dirty="0" err="1">
                <a:solidFill>
                  <a:srgbClr val="FF0000"/>
                </a:solidFill>
              </a:rPr>
              <a:t>Depends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of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complement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of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finalized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data</a:t>
            </a:r>
            <a:r>
              <a:rPr lang="de-CH" sz="900" dirty="0">
                <a:solidFill>
                  <a:srgbClr val="FF0000"/>
                </a:solidFill>
              </a:rPr>
              <a:t>,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coordination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effort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can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be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very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hight</a:t>
            </a:r>
            <a:r>
              <a:rPr lang="de-CH" sz="900" dirty="0">
                <a:solidFill>
                  <a:srgbClr val="FF0000"/>
                </a:solidFill>
              </a:rPr>
              <a:t>, </a:t>
            </a:r>
            <a:r>
              <a:rPr lang="de-CH" sz="900" dirty="0" err="1">
                <a:solidFill>
                  <a:srgbClr val="FF0000"/>
                </a:solidFill>
              </a:rPr>
              <a:t>to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get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necessary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needed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data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for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complement</a:t>
            </a:r>
            <a:endParaRPr lang="de-CH" sz="900" b="1" u="sng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endParaRPr lang="en-US" dirty="0"/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048E27D2-E0BA-471C-9D7B-1EDA7F73A2D7}"/>
              </a:ext>
            </a:extLst>
          </p:cNvPr>
          <p:cNvCxnSpPr>
            <a:cxnSpLocks/>
          </p:cNvCxnSpPr>
          <p:nvPr/>
        </p:nvCxnSpPr>
        <p:spPr>
          <a:xfrm flipV="1">
            <a:off x="5598055" y="5046260"/>
            <a:ext cx="1480079" cy="581450"/>
          </a:xfrm>
          <a:prstGeom prst="bentConnector3">
            <a:avLst>
              <a:gd name="adj1" fmla="val -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353553CE-95F1-4D94-BB64-7669E2F7ABE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743706" y="2517543"/>
            <a:ext cx="866717" cy="589730"/>
          </a:xfrm>
          <a:prstGeom prst="bentConnector3">
            <a:avLst>
              <a:gd name="adj1" fmla="val -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4F8F4908-CAC8-43A8-8D40-56055E8B0D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9273" y="3894670"/>
            <a:ext cx="3301991" cy="17271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1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728555" y="774512"/>
            <a:ext cx="10442064" cy="6083488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71F9CAB-B8E3-4965-B9B2-B972881B1F8C}"/>
              </a:ext>
            </a:extLst>
          </p:cNvPr>
          <p:cNvSpPr txBox="1"/>
          <p:nvPr/>
        </p:nvSpPr>
        <p:spPr>
          <a:xfrm>
            <a:off x="725556" y="313267"/>
            <a:ext cx="368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Customer Journey - </a:t>
            </a:r>
            <a:r>
              <a:rPr lang="de-CH" b="1" dirty="0" err="1"/>
              <a:t>Digitized</a:t>
            </a:r>
            <a:r>
              <a:rPr lang="de-CH" b="1" dirty="0"/>
              <a:t> </a:t>
            </a:r>
            <a:r>
              <a:rPr lang="de-CH" b="1" dirty="0" err="1"/>
              <a:t>process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55076-E4AE-497F-8F35-F5718BE52BFF}"/>
              </a:ext>
            </a:extLst>
          </p:cNvPr>
          <p:cNvSpPr txBox="1"/>
          <p:nvPr/>
        </p:nvSpPr>
        <p:spPr>
          <a:xfrm>
            <a:off x="1021381" y="3182374"/>
            <a:ext cx="1444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Fill out request</a:t>
            </a:r>
          </a:p>
          <a:p>
            <a:r>
              <a:rPr lang="de-CH" sz="900" b="1" dirty="0"/>
              <a:t>D</a:t>
            </a:r>
            <a:r>
              <a:rPr lang="en-US" sz="900" b="1" dirty="0" err="1"/>
              <a:t>escription</a:t>
            </a:r>
            <a:r>
              <a:rPr lang="en-US" sz="900" b="1" dirty="0"/>
              <a:t>: </a:t>
            </a:r>
            <a:r>
              <a:rPr lang="en-US" sz="900" dirty="0"/>
              <a:t>The</a:t>
            </a:r>
            <a:r>
              <a:rPr lang="en-US" sz="900" b="1" dirty="0"/>
              <a:t> </a:t>
            </a:r>
            <a:r>
              <a:rPr lang="en-US" sz="900" dirty="0"/>
              <a:t>Audit-team fill out in a cloud based solution (owner is banana analytics) the necessary needed data for the audit and send this to </a:t>
            </a:r>
            <a:r>
              <a:rPr lang="de-CH" sz="900" dirty="0" err="1"/>
              <a:t>Banana</a:t>
            </a:r>
            <a:r>
              <a:rPr lang="de-CH" sz="900" dirty="0"/>
              <a:t> Analytics</a:t>
            </a:r>
            <a:endParaRPr lang="de-DE" sz="900" dirty="0"/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54A02B-ADD6-4B3A-B2DE-9DEDC6256CA1}"/>
              </a:ext>
            </a:extLst>
          </p:cNvPr>
          <p:cNvSpPr txBox="1"/>
          <p:nvPr/>
        </p:nvSpPr>
        <p:spPr>
          <a:xfrm>
            <a:off x="3315847" y="832775"/>
            <a:ext cx="317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Data extraction and data upload 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inquiry for data upload via email, t</a:t>
            </a:r>
            <a:r>
              <a:rPr lang="de-CH" sz="900" dirty="0"/>
              <a:t>he audit-team </a:t>
            </a:r>
            <a:r>
              <a:rPr lang="de-CH" sz="900" dirty="0" err="1"/>
              <a:t>upload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in </a:t>
            </a:r>
            <a:r>
              <a:rPr lang="de-CH" sz="900" dirty="0" err="1"/>
              <a:t>cloud</a:t>
            </a:r>
            <a:r>
              <a:rPr lang="de-CH" sz="900" dirty="0"/>
              <a:t> </a:t>
            </a:r>
            <a:r>
              <a:rPr lang="de-CH" sz="900" dirty="0" err="1"/>
              <a:t>based</a:t>
            </a:r>
            <a:r>
              <a:rPr lang="de-CH" sz="900" dirty="0"/>
              <a:t> </a:t>
            </a:r>
            <a:r>
              <a:rPr lang="de-CH" sz="900" dirty="0" err="1"/>
              <a:t>solution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Banana</a:t>
            </a:r>
            <a:r>
              <a:rPr lang="de-CH" sz="900" dirty="0"/>
              <a:t> Analytics. The r</a:t>
            </a:r>
            <a:r>
              <a:rPr lang="en-US" sz="900" dirty="0" err="1"/>
              <a:t>eason</a:t>
            </a:r>
            <a:r>
              <a:rPr lang="en-US" sz="900" dirty="0"/>
              <a:t> for need of a human intervention is a variety in the extracted data requires a converter library</a:t>
            </a:r>
            <a:r>
              <a:rPr lang="de-CH" sz="900" dirty="0"/>
              <a:t> in </a:t>
            </a:r>
            <a:r>
              <a:rPr lang="de-CH" sz="900" dirty="0" err="1"/>
              <a:t>this</a:t>
            </a:r>
            <a:r>
              <a:rPr lang="de-CH" sz="900" dirty="0"/>
              <a:t> </a:t>
            </a:r>
            <a:r>
              <a:rPr lang="de-CH" sz="900" dirty="0" err="1"/>
              <a:t>step</a:t>
            </a:r>
            <a:r>
              <a:rPr lang="de-CH" sz="900" dirty="0"/>
              <a:t>. </a:t>
            </a:r>
            <a:endParaRPr lang="en-US" sz="900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8E7AD985-6B2A-4B4D-B86D-D438929F16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822" y="1271085"/>
            <a:ext cx="2066126" cy="1623695"/>
          </a:xfrm>
          <a:prstGeom prst="bentConnector3">
            <a:avLst>
              <a:gd name="adj1" fmla="val 99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2C3E111-780B-4C55-8278-BDFDCB278A93}"/>
              </a:ext>
            </a:extLst>
          </p:cNvPr>
          <p:cNvSpPr txBox="1"/>
          <p:nvPr/>
        </p:nvSpPr>
        <p:spPr>
          <a:xfrm>
            <a:off x="6700863" y="2086444"/>
            <a:ext cx="31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Meta data completion and data upload  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inquiry for data upload via email,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meta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completion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upload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in </a:t>
            </a:r>
            <a:r>
              <a:rPr lang="de-CH" sz="900" dirty="0" err="1"/>
              <a:t>cloud</a:t>
            </a:r>
            <a:r>
              <a:rPr lang="de-CH" sz="900" dirty="0"/>
              <a:t> </a:t>
            </a:r>
            <a:r>
              <a:rPr lang="de-CH" sz="900" dirty="0" err="1"/>
              <a:t>based</a:t>
            </a:r>
            <a:r>
              <a:rPr lang="de-CH" sz="900" dirty="0"/>
              <a:t> </a:t>
            </a:r>
            <a:r>
              <a:rPr lang="de-CH" sz="900" dirty="0" err="1"/>
              <a:t>solution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Banana</a:t>
            </a:r>
            <a:r>
              <a:rPr lang="de-CH" sz="900" dirty="0"/>
              <a:t> Analytics</a:t>
            </a:r>
            <a:endParaRPr lang="en-US" sz="900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C8DE8B4-35D5-41B2-BD7F-F2D3BEFB84F5}"/>
              </a:ext>
            </a:extLst>
          </p:cNvPr>
          <p:cNvCxnSpPr>
            <a:cxnSpLocks/>
          </p:cNvCxnSpPr>
          <p:nvPr/>
        </p:nvCxnSpPr>
        <p:spPr>
          <a:xfrm>
            <a:off x="6189133" y="1225190"/>
            <a:ext cx="1822325" cy="857742"/>
          </a:xfrm>
          <a:prstGeom prst="bentConnector3">
            <a:avLst>
              <a:gd name="adj1" fmla="val 99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8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Breitbild</PresentationFormat>
  <Paragraphs>43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Rahel Wehrli</dc:creator>
  <cp:lastModifiedBy>Rahel Wehrli</cp:lastModifiedBy>
  <cp:revision>94</cp:revision>
  <dcterms:created xsi:type="dcterms:W3CDTF">2019-05-02T13:15:27Z</dcterms:created>
  <dcterms:modified xsi:type="dcterms:W3CDTF">2019-05-31T12:22:57Z</dcterms:modified>
</cp:coreProperties>
</file>