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68" r:id="rId4"/>
    <p:sldId id="273" r:id="rId5"/>
    <p:sldId id="262" r:id="rId6"/>
    <p:sldId id="263" r:id="rId7"/>
    <p:sldId id="259" r:id="rId8"/>
    <p:sldId id="277" r:id="rId9"/>
    <p:sldId id="274" r:id="rId10"/>
    <p:sldId id="275" r:id="rId11"/>
    <p:sldId id="264" r:id="rId12"/>
    <p:sldId id="265" r:id="rId13"/>
    <p:sldId id="266" r:id="rId14"/>
    <p:sldId id="269" r:id="rId15"/>
    <p:sldId id="270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1D9A-E201-45BD-B8B5-0912901D93D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9B095345-257A-45DB-B713-FD9F29C8734D}">
      <dgm:prSet phldrT="[Text]"/>
      <dgm:spPr/>
      <dgm:t>
        <a:bodyPr/>
        <a:lstStyle/>
        <a:p>
          <a:r>
            <a:rPr lang="en-US" dirty="0"/>
            <a:t>Recommend Study Program Process</a:t>
          </a:r>
          <a:endParaRPr lang="LID4096" dirty="0"/>
        </a:p>
      </dgm:t>
    </dgm:pt>
    <dgm:pt modelId="{2A8C210C-4CAF-464B-9E6A-6CCBFD69FE7A}" type="parTrans" cxnId="{D949FFC4-1A80-4737-BBB6-A3DADCAA6234}">
      <dgm:prSet/>
      <dgm:spPr/>
      <dgm:t>
        <a:bodyPr/>
        <a:lstStyle/>
        <a:p>
          <a:endParaRPr lang="LID4096"/>
        </a:p>
      </dgm:t>
    </dgm:pt>
    <dgm:pt modelId="{C01FDE5A-C2D9-485A-96BD-4B0EDF45C156}" type="sibTrans" cxnId="{D949FFC4-1A80-4737-BBB6-A3DADCAA6234}">
      <dgm:prSet/>
      <dgm:spPr/>
      <dgm:t>
        <a:bodyPr/>
        <a:lstStyle/>
        <a:p>
          <a:endParaRPr lang="LID4096"/>
        </a:p>
      </dgm:t>
    </dgm:pt>
    <dgm:pt modelId="{D93153D8-B41B-4AAF-ADC3-3D699502B870}">
      <dgm:prSet phldrT="[Text]"/>
      <dgm:spPr/>
      <dgm:t>
        <a:bodyPr/>
        <a:lstStyle/>
        <a:p>
          <a:r>
            <a:rPr lang="en-US" dirty="0"/>
            <a:t>Program Registration Process</a:t>
          </a:r>
          <a:endParaRPr lang="LID4096" dirty="0"/>
        </a:p>
      </dgm:t>
    </dgm:pt>
    <dgm:pt modelId="{E8B1F47E-0088-4C48-BC93-5089A2DFEA76}" type="parTrans" cxnId="{92893945-534F-40D2-988A-70C0508AE1B9}">
      <dgm:prSet/>
      <dgm:spPr/>
      <dgm:t>
        <a:bodyPr/>
        <a:lstStyle/>
        <a:p>
          <a:endParaRPr lang="LID4096"/>
        </a:p>
      </dgm:t>
    </dgm:pt>
    <dgm:pt modelId="{DA0B21E8-B0C8-46FA-A4B0-03340F9A6AA3}" type="sibTrans" cxnId="{92893945-534F-40D2-988A-70C0508AE1B9}">
      <dgm:prSet/>
      <dgm:spPr/>
      <dgm:t>
        <a:bodyPr/>
        <a:lstStyle/>
        <a:p>
          <a:endParaRPr lang="LID4096"/>
        </a:p>
      </dgm:t>
    </dgm:pt>
    <dgm:pt modelId="{ED218EE2-9C67-4AE7-BD3D-A8A02426D689}" type="pres">
      <dgm:prSet presAssocID="{B2B51D9A-E201-45BD-B8B5-0912901D93DD}" presName="Name0" presStyleCnt="0">
        <dgm:presLayoutVars>
          <dgm:dir/>
          <dgm:animLvl val="lvl"/>
          <dgm:resizeHandles val="exact"/>
        </dgm:presLayoutVars>
      </dgm:prSet>
      <dgm:spPr/>
    </dgm:pt>
    <dgm:pt modelId="{045B4E2E-4223-4F91-B672-6FA6C620EEB0}" type="pres">
      <dgm:prSet presAssocID="{9B095345-257A-45DB-B713-FD9F29C8734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20E1FF-121E-491A-8511-339046DFFF4C}" type="pres">
      <dgm:prSet presAssocID="{C01FDE5A-C2D9-485A-96BD-4B0EDF45C156}" presName="parTxOnlySpace" presStyleCnt="0"/>
      <dgm:spPr/>
    </dgm:pt>
    <dgm:pt modelId="{E94EF64B-4108-4540-9E8D-25DA81B35EC1}" type="pres">
      <dgm:prSet presAssocID="{D93153D8-B41B-4AAF-ADC3-3D699502B87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893945-534F-40D2-988A-70C0508AE1B9}" srcId="{B2B51D9A-E201-45BD-B8B5-0912901D93DD}" destId="{D93153D8-B41B-4AAF-ADC3-3D699502B870}" srcOrd="1" destOrd="0" parTransId="{E8B1F47E-0088-4C48-BC93-5089A2DFEA76}" sibTransId="{DA0B21E8-B0C8-46FA-A4B0-03340F9A6AA3}"/>
    <dgm:cxn modelId="{B3FDC1C4-AA83-4F82-ACDD-048202094F41}" type="presOf" srcId="{B2B51D9A-E201-45BD-B8B5-0912901D93DD}" destId="{ED218EE2-9C67-4AE7-BD3D-A8A02426D689}" srcOrd="0" destOrd="0" presId="urn:microsoft.com/office/officeart/2005/8/layout/chevron1"/>
    <dgm:cxn modelId="{D949FFC4-1A80-4737-BBB6-A3DADCAA6234}" srcId="{B2B51D9A-E201-45BD-B8B5-0912901D93DD}" destId="{9B095345-257A-45DB-B713-FD9F29C8734D}" srcOrd="0" destOrd="0" parTransId="{2A8C210C-4CAF-464B-9E6A-6CCBFD69FE7A}" sibTransId="{C01FDE5A-C2D9-485A-96BD-4B0EDF45C156}"/>
    <dgm:cxn modelId="{F733CCEE-4DB9-4603-A69B-3F12470EB06F}" type="presOf" srcId="{D93153D8-B41B-4AAF-ADC3-3D699502B870}" destId="{E94EF64B-4108-4540-9E8D-25DA81B35EC1}" srcOrd="0" destOrd="0" presId="urn:microsoft.com/office/officeart/2005/8/layout/chevron1"/>
    <dgm:cxn modelId="{562E86EF-9D66-46EA-8F7D-547CB8F1DAA4}" type="presOf" srcId="{9B095345-257A-45DB-B713-FD9F29C8734D}" destId="{045B4E2E-4223-4F91-B672-6FA6C620EEB0}" srcOrd="0" destOrd="0" presId="urn:microsoft.com/office/officeart/2005/8/layout/chevron1"/>
    <dgm:cxn modelId="{CDCEF9FF-71F8-4A57-8476-E556322DC1E7}" type="presParOf" srcId="{ED218EE2-9C67-4AE7-BD3D-A8A02426D689}" destId="{045B4E2E-4223-4F91-B672-6FA6C620EEB0}" srcOrd="0" destOrd="0" presId="urn:microsoft.com/office/officeart/2005/8/layout/chevron1"/>
    <dgm:cxn modelId="{B9906E16-9F86-42BB-9064-6DD6BCC537B3}" type="presParOf" srcId="{ED218EE2-9C67-4AE7-BD3D-A8A02426D689}" destId="{2C20E1FF-121E-491A-8511-339046DFFF4C}" srcOrd="1" destOrd="0" presId="urn:microsoft.com/office/officeart/2005/8/layout/chevron1"/>
    <dgm:cxn modelId="{7118BCD7-6843-4C91-8706-B34A24D90216}" type="presParOf" srcId="{ED218EE2-9C67-4AE7-BD3D-A8A02426D689}" destId="{E94EF64B-4108-4540-9E8D-25DA81B35E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2B1E-9A4B-4CD4-88EE-D4873E9AF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6EA9F0-F643-4F75-87CA-550E08FBED58}">
      <dgm:prSet phldrT="[Text]"/>
      <dgm:spPr/>
      <dgm:t>
        <a:bodyPr/>
        <a:lstStyle/>
        <a:p>
          <a:r>
            <a:rPr lang="en-GB" b="0" i="0" dirty="0"/>
            <a:t>FHNW School of Business Onboarding Process</a:t>
          </a:r>
          <a:endParaRPr lang="LID4096" dirty="0"/>
        </a:p>
      </dgm:t>
    </dgm:pt>
    <dgm:pt modelId="{10A5FFBF-5F80-477E-939C-E82DA78478D5}" type="parTrans" cxnId="{7AA5BFB2-15C0-4CE1-858C-E3050854DAB5}">
      <dgm:prSet/>
      <dgm:spPr/>
      <dgm:t>
        <a:bodyPr/>
        <a:lstStyle/>
        <a:p>
          <a:endParaRPr lang="LID4096"/>
        </a:p>
      </dgm:t>
    </dgm:pt>
    <dgm:pt modelId="{30404DE5-1EED-4DB1-906F-2FB04B732DC4}" type="sibTrans" cxnId="{7AA5BFB2-15C0-4CE1-858C-E3050854DAB5}">
      <dgm:prSet/>
      <dgm:spPr/>
      <dgm:t>
        <a:bodyPr/>
        <a:lstStyle/>
        <a:p>
          <a:endParaRPr lang="LID4096"/>
        </a:p>
      </dgm:t>
    </dgm:pt>
    <dgm:pt modelId="{028B8E01-A26A-4608-AFF6-C8DB4494FDEE}" type="pres">
      <dgm:prSet presAssocID="{BAF02B1E-9A4B-4CD4-88EE-D4873E9AF27E}" presName="Name0" presStyleCnt="0">
        <dgm:presLayoutVars>
          <dgm:dir/>
          <dgm:animLvl val="lvl"/>
          <dgm:resizeHandles val="exact"/>
        </dgm:presLayoutVars>
      </dgm:prSet>
      <dgm:spPr/>
    </dgm:pt>
    <dgm:pt modelId="{8E60F329-061C-44C6-A449-D1A68BFD8885}" type="pres">
      <dgm:prSet presAssocID="{FA6EA9F0-F643-4F75-87CA-550E08FBED58}" presName="parTxOnly" presStyleLbl="node1" presStyleIdx="0" presStyleCnt="1" custLinFactNeighborX="-1171" custLinFactNeighborY="2451">
        <dgm:presLayoutVars>
          <dgm:chMax val="0"/>
          <dgm:chPref val="0"/>
          <dgm:bulletEnabled val="1"/>
        </dgm:presLayoutVars>
      </dgm:prSet>
      <dgm:spPr/>
    </dgm:pt>
  </dgm:ptLst>
  <dgm:cxnLst>
    <dgm:cxn modelId="{09C11800-1120-42FE-8967-F9344A66D7CE}" type="presOf" srcId="{BAF02B1E-9A4B-4CD4-88EE-D4873E9AF27E}" destId="{028B8E01-A26A-4608-AFF6-C8DB4494FDEE}" srcOrd="0" destOrd="0" presId="urn:microsoft.com/office/officeart/2005/8/layout/chevron1"/>
    <dgm:cxn modelId="{9C317760-2A32-4EE6-BACB-1F2A2BE78862}" type="presOf" srcId="{FA6EA9F0-F643-4F75-87CA-550E08FBED58}" destId="{8E60F329-061C-44C6-A449-D1A68BFD8885}" srcOrd="0" destOrd="0" presId="urn:microsoft.com/office/officeart/2005/8/layout/chevron1"/>
    <dgm:cxn modelId="{7AA5BFB2-15C0-4CE1-858C-E3050854DAB5}" srcId="{BAF02B1E-9A4B-4CD4-88EE-D4873E9AF27E}" destId="{FA6EA9F0-F643-4F75-87CA-550E08FBED58}" srcOrd="0" destOrd="0" parTransId="{10A5FFBF-5F80-477E-939C-E82DA78478D5}" sibTransId="{30404DE5-1EED-4DB1-906F-2FB04B732DC4}"/>
    <dgm:cxn modelId="{82B6F3D1-4033-4779-9F66-3B437FCE31B4}" type="presParOf" srcId="{028B8E01-A26A-4608-AFF6-C8DB4494FDEE}" destId="{8E60F329-061C-44C6-A449-D1A68BFD888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4E2E-4223-4F91-B672-6FA6C620EEB0}">
      <dsp:nvSpPr>
        <dsp:cNvPr id="0" name=""/>
        <dsp:cNvSpPr/>
      </dsp:nvSpPr>
      <dsp:spPr>
        <a:xfrm>
          <a:off x="5078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 Study Program Process</a:t>
          </a:r>
          <a:endParaRPr lang="LID4096" sz="2000" kern="1200" dirty="0"/>
        </a:p>
      </dsp:txBody>
      <dsp:txXfrm>
        <a:off x="612196" y="1316173"/>
        <a:ext cx="1821355" cy="1214236"/>
      </dsp:txXfrm>
    </dsp:sp>
    <dsp:sp modelId="{E94EF64B-4108-4540-9E8D-25DA81B35EC1}">
      <dsp:nvSpPr>
        <dsp:cNvPr id="0" name=""/>
        <dsp:cNvSpPr/>
      </dsp:nvSpPr>
      <dsp:spPr>
        <a:xfrm>
          <a:off x="2737110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Program Registration Process</a:t>
          </a:r>
          <a:endParaRPr lang="LID4096" sz="2000" kern="1200" dirty="0"/>
        </a:p>
      </dsp:txBody>
      <dsp:txXfrm>
        <a:off x="3344228" y="1316173"/>
        <a:ext cx="1821355" cy="121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F329-061C-44C6-A449-D1A68BFD8885}">
      <dsp:nvSpPr>
        <dsp:cNvPr id="0" name=""/>
        <dsp:cNvSpPr/>
      </dsp:nvSpPr>
      <dsp:spPr>
        <a:xfrm>
          <a:off x="0" y="0"/>
          <a:ext cx="5772138" cy="119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FHNW School of Business Onboarding Process</a:t>
          </a:r>
          <a:endParaRPr lang="LID4096" sz="2900" kern="1200" dirty="0"/>
        </a:p>
      </dsp:txBody>
      <dsp:txXfrm>
        <a:off x="595223" y="0"/>
        <a:ext cx="4581692" cy="119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06/05/2018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06/05/2018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06/05/2018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06/05/2018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Recommend Study 										Program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(2/2)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D0F3-DAF1-4A66-BF7E-C803BDBD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5749"/>
            <a:ext cx="8213203" cy="49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04E4-9D62-4B84-A820-29C95F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0228"/>
            <a:ext cx="6063753" cy="43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12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19E-63A8-4416-AE7A-B813AD15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762625" cy="1038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EBC96-ED69-4AEB-9A69-031F911CF440}"/>
              </a:ext>
            </a:extLst>
          </p:cNvPr>
          <p:cNvSpPr txBox="1"/>
          <p:nvPr/>
        </p:nvSpPr>
        <p:spPr>
          <a:xfrm>
            <a:off x="2406332" y="2978071"/>
            <a:ext cx="129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Start event</a:t>
            </a:r>
            <a:endParaRPr lang="LID4096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1397-3127-4947-A25C-E3832D1C0803}"/>
              </a:ext>
            </a:extLst>
          </p:cNvPr>
          <p:cNvSpPr txBox="1"/>
          <p:nvPr/>
        </p:nvSpPr>
        <p:spPr>
          <a:xfrm>
            <a:off x="381737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Exclusive gateway</a:t>
            </a:r>
            <a:endParaRPr lang="LID4096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D5D46-B174-4BDA-8F45-FC05A1C0406E}"/>
              </a:ext>
            </a:extLst>
          </p:cNvPr>
          <p:cNvSpPr txBox="1"/>
          <p:nvPr/>
        </p:nvSpPr>
        <p:spPr>
          <a:xfrm>
            <a:off x="705701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End event</a:t>
            </a:r>
            <a:endParaRPr lang="LID4096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F540F-6406-4675-B12B-BE21662309E1}"/>
              </a:ext>
            </a:extLst>
          </p:cNvPr>
          <p:cNvSpPr txBox="1"/>
          <p:nvPr/>
        </p:nvSpPr>
        <p:spPr>
          <a:xfrm>
            <a:off x="5495570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Inclusive gateway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13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BDA56-FC81-4C7A-A33A-5F782971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94666"/>
            <a:ext cx="6222558" cy="449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2ECA9-5992-4985-AAAB-5E205161BB1D}"/>
              </a:ext>
            </a:extLst>
          </p:cNvPr>
          <p:cNvSpPr txBox="1"/>
          <p:nvPr/>
        </p:nvSpPr>
        <p:spPr>
          <a:xfrm>
            <a:off x="3934950" y="1842317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30AEB-6D0B-485B-BEFD-529038BF72D5}"/>
              </a:ext>
            </a:extLst>
          </p:cNvPr>
          <p:cNvSpPr txBox="1"/>
          <p:nvPr/>
        </p:nvSpPr>
        <p:spPr>
          <a:xfrm>
            <a:off x="3934949" y="3996045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15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graphic shall I insert here?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16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graphic shall I insert here?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1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Motivation, Problem Statement &amp; Vision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(top level)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F838E2-3FFB-4C90-8B03-695453E5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71289"/>
              </p:ext>
            </p:extLst>
          </p:nvPr>
        </p:nvGraphicFramePr>
        <p:xfrm>
          <a:off x="3207109" y="2149267"/>
          <a:ext cx="5777781" cy="38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63AFD5-18BB-4AC8-B28F-51870A828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047506"/>
              </p:ext>
            </p:extLst>
          </p:nvPr>
        </p:nvGraphicFramePr>
        <p:xfrm>
          <a:off x="3207109" y="2044957"/>
          <a:ext cx="5777781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 is working as a project manager </a:t>
            </a:r>
            <a:r>
              <a:rPr lang="en-GB" dirty="0"/>
              <a:t>of the</a:t>
            </a:r>
            <a:br>
              <a:rPr lang="en-GB" dirty="0"/>
            </a:br>
            <a:r>
              <a:rPr lang="en-GB" dirty="0"/>
              <a:t>digitalisation project of the sub-process</a:t>
            </a:r>
            <a:br>
              <a:rPr lang="en-GB" dirty="0"/>
            </a:br>
            <a:r>
              <a:rPr lang="en-GB" dirty="0"/>
              <a:t>program registration oft the FHNW School of</a:t>
            </a:r>
            <a:br>
              <a:rPr lang="en-GB" dirty="0"/>
            </a:br>
            <a:r>
              <a:rPr lang="en-GB" dirty="0"/>
              <a:t>Business.</a:t>
            </a:r>
          </a:p>
          <a:p>
            <a:r>
              <a:rPr lang="en-GB" dirty="0"/>
              <a:t>Perfect opportunity</a:t>
            </a:r>
          </a:p>
          <a:p>
            <a:r>
              <a:rPr lang="en-GB" dirty="0"/>
              <a:t>All project members are at least faced to times</a:t>
            </a:r>
            <a:br>
              <a:rPr lang="en-GB" dirty="0"/>
            </a:br>
            <a:r>
              <a:rPr lang="en-GB" dirty="0"/>
              <a:t>in their live with this BIG question and would like to</a:t>
            </a:r>
            <a:br>
              <a:rPr lang="en-GB" dirty="0"/>
            </a:br>
            <a:r>
              <a:rPr lang="en-GB" dirty="0"/>
              <a:t>have a decision support tool.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motivation: www.iconfinder.com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A7E71-0A83-4D9E-95D1-018C1BB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872" y="2129585"/>
            <a:ext cx="1555266" cy="1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(complete)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18AD2-B6C6-4239-8E00-E94E53DD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46" y="1905000"/>
            <a:ext cx="9396166" cy="2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(1/2)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D6D3-30ED-4B6D-880C-6A8D3DC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8184"/>
            <a:ext cx="8735683" cy="4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208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Digitalisation of the  Business Processes  Business Process : Recommend Study           Program Process </vt:lpstr>
      <vt:lpstr>Agenda</vt:lpstr>
      <vt:lpstr>Introduction</vt:lpstr>
      <vt:lpstr>Problem Statement</vt:lpstr>
      <vt:lpstr>Process Description (top level)</vt:lpstr>
      <vt:lpstr>Motivation</vt:lpstr>
      <vt:lpstr>Vision</vt:lpstr>
      <vt:lpstr>Process Description (complete)</vt:lpstr>
      <vt:lpstr>Process Description (1/2)</vt:lpstr>
      <vt:lpstr>Process Description (2/2)</vt:lpstr>
      <vt:lpstr>Task Types</vt:lpstr>
      <vt:lpstr>Event Types</vt:lpstr>
      <vt:lpstr>User &amp; Groups</vt:lpstr>
      <vt:lpstr>Automation &amp; Service Integration</vt:lpstr>
      <vt:lpstr>Automation</vt:lpstr>
      <vt:lpstr>Service Integration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Lia Flück</cp:lastModifiedBy>
  <cp:revision>46</cp:revision>
  <dcterms:created xsi:type="dcterms:W3CDTF">2018-05-17T16:15:17Z</dcterms:created>
  <dcterms:modified xsi:type="dcterms:W3CDTF">2018-06-05T20:05:09Z</dcterms:modified>
</cp:coreProperties>
</file>