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51D9A-E201-45BD-B8B5-0912901D93DD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9B095345-257A-45DB-B713-FD9F29C8734D}">
      <dgm:prSet phldrT="[Text]"/>
      <dgm:spPr/>
      <dgm:t>
        <a:bodyPr/>
        <a:lstStyle/>
        <a:p>
          <a:r>
            <a:rPr lang="en-US" dirty="0"/>
            <a:t>Recommend Study Program Process</a:t>
          </a:r>
          <a:endParaRPr lang="LID4096" dirty="0"/>
        </a:p>
      </dgm:t>
    </dgm:pt>
    <dgm:pt modelId="{2A8C210C-4CAF-464B-9E6A-6CCBFD69FE7A}" type="parTrans" cxnId="{D949FFC4-1A80-4737-BBB6-A3DADCAA6234}">
      <dgm:prSet/>
      <dgm:spPr/>
      <dgm:t>
        <a:bodyPr/>
        <a:lstStyle/>
        <a:p>
          <a:endParaRPr lang="LID4096"/>
        </a:p>
      </dgm:t>
    </dgm:pt>
    <dgm:pt modelId="{C01FDE5A-C2D9-485A-96BD-4B0EDF45C156}" type="sibTrans" cxnId="{D949FFC4-1A80-4737-BBB6-A3DADCAA6234}">
      <dgm:prSet/>
      <dgm:spPr/>
      <dgm:t>
        <a:bodyPr/>
        <a:lstStyle/>
        <a:p>
          <a:endParaRPr lang="LID4096"/>
        </a:p>
      </dgm:t>
    </dgm:pt>
    <dgm:pt modelId="{D93153D8-B41B-4AAF-ADC3-3D699502B870}">
      <dgm:prSet phldrT="[Text]"/>
      <dgm:spPr/>
      <dgm:t>
        <a:bodyPr/>
        <a:lstStyle/>
        <a:p>
          <a:r>
            <a:rPr lang="en-US" dirty="0"/>
            <a:t>Program Registration Process</a:t>
          </a:r>
          <a:endParaRPr lang="LID4096" dirty="0"/>
        </a:p>
      </dgm:t>
    </dgm:pt>
    <dgm:pt modelId="{E8B1F47E-0088-4C48-BC93-5089A2DFEA76}" type="parTrans" cxnId="{92893945-534F-40D2-988A-70C0508AE1B9}">
      <dgm:prSet/>
      <dgm:spPr/>
      <dgm:t>
        <a:bodyPr/>
        <a:lstStyle/>
        <a:p>
          <a:endParaRPr lang="LID4096"/>
        </a:p>
      </dgm:t>
    </dgm:pt>
    <dgm:pt modelId="{DA0B21E8-B0C8-46FA-A4B0-03340F9A6AA3}" type="sibTrans" cxnId="{92893945-534F-40D2-988A-70C0508AE1B9}">
      <dgm:prSet/>
      <dgm:spPr/>
      <dgm:t>
        <a:bodyPr/>
        <a:lstStyle/>
        <a:p>
          <a:endParaRPr lang="LID4096"/>
        </a:p>
      </dgm:t>
    </dgm:pt>
    <dgm:pt modelId="{ED218EE2-9C67-4AE7-BD3D-A8A02426D689}" type="pres">
      <dgm:prSet presAssocID="{B2B51D9A-E201-45BD-B8B5-0912901D93DD}" presName="Name0" presStyleCnt="0">
        <dgm:presLayoutVars>
          <dgm:dir/>
          <dgm:animLvl val="lvl"/>
          <dgm:resizeHandles val="exact"/>
        </dgm:presLayoutVars>
      </dgm:prSet>
      <dgm:spPr/>
    </dgm:pt>
    <dgm:pt modelId="{045B4E2E-4223-4F91-B672-6FA6C620EEB0}" type="pres">
      <dgm:prSet presAssocID="{9B095345-257A-45DB-B713-FD9F29C8734D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C20E1FF-121E-491A-8511-339046DFFF4C}" type="pres">
      <dgm:prSet presAssocID="{C01FDE5A-C2D9-485A-96BD-4B0EDF45C156}" presName="parTxOnlySpace" presStyleCnt="0"/>
      <dgm:spPr/>
    </dgm:pt>
    <dgm:pt modelId="{E94EF64B-4108-4540-9E8D-25DA81B35EC1}" type="pres">
      <dgm:prSet presAssocID="{D93153D8-B41B-4AAF-ADC3-3D699502B87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893945-534F-40D2-988A-70C0508AE1B9}" srcId="{B2B51D9A-E201-45BD-B8B5-0912901D93DD}" destId="{D93153D8-B41B-4AAF-ADC3-3D699502B870}" srcOrd="1" destOrd="0" parTransId="{E8B1F47E-0088-4C48-BC93-5089A2DFEA76}" sibTransId="{DA0B21E8-B0C8-46FA-A4B0-03340F9A6AA3}"/>
    <dgm:cxn modelId="{B3FDC1C4-AA83-4F82-ACDD-048202094F41}" type="presOf" srcId="{B2B51D9A-E201-45BD-B8B5-0912901D93DD}" destId="{ED218EE2-9C67-4AE7-BD3D-A8A02426D689}" srcOrd="0" destOrd="0" presId="urn:microsoft.com/office/officeart/2005/8/layout/chevron1"/>
    <dgm:cxn modelId="{D949FFC4-1A80-4737-BBB6-A3DADCAA6234}" srcId="{B2B51D9A-E201-45BD-B8B5-0912901D93DD}" destId="{9B095345-257A-45DB-B713-FD9F29C8734D}" srcOrd="0" destOrd="0" parTransId="{2A8C210C-4CAF-464B-9E6A-6CCBFD69FE7A}" sibTransId="{C01FDE5A-C2D9-485A-96BD-4B0EDF45C156}"/>
    <dgm:cxn modelId="{F733CCEE-4DB9-4603-A69B-3F12470EB06F}" type="presOf" srcId="{D93153D8-B41B-4AAF-ADC3-3D699502B870}" destId="{E94EF64B-4108-4540-9E8D-25DA81B35EC1}" srcOrd="0" destOrd="0" presId="urn:microsoft.com/office/officeart/2005/8/layout/chevron1"/>
    <dgm:cxn modelId="{562E86EF-9D66-46EA-8F7D-547CB8F1DAA4}" type="presOf" srcId="{9B095345-257A-45DB-B713-FD9F29C8734D}" destId="{045B4E2E-4223-4F91-B672-6FA6C620EEB0}" srcOrd="0" destOrd="0" presId="urn:microsoft.com/office/officeart/2005/8/layout/chevron1"/>
    <dgm:cxn modelId="{CDCEF9FF-71F8-4A57-8476-E556322DC1E7}" type="presParOf" srcId="{ED218EE2-9C67-4AE7-BD3D-A8A02426D689}" destId="{045B4E2E-4223-4F91-B672-6FA6C620EEB0}" srcOrd="0" destOrd="0" presId="urn:microsoft.com/office/officeart/2005/8/layout/chevron1"/>
    <dgm:cxn modelId="{B9906E16-9F86-42BB-9064-6DD6BCC537B3}" type="presParOf" srcId="{ED218EE2-9C67-4AE7-BD3D-A8A02426D689}" destId="{2C20E1FF-121E-491A-8511-339046DFFF4C}" srcOrd="1" destOrd="0" presId="urn:microsoft.com/office/officeart/2005/8/layout/chevron1"/>
    <dgm:cxn modelId="{7118BCD7-6843-4C91-8706-B34A24D90216}" type="presParOf" srcId="{ED218EE2-9C67-4AE7-BD3D-A8A02426D689}" destId="{E94EF64B-4108-4540-9E8D-25DA81B35EC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02B1E-9A4B-4CD4-88EE-D4873E9AF27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6EA9F0-F643-4F75-87CA-550E08FBED58}">
      <dgm:prSet phldrT="[Text]"/>
      <dgm:spPr/>
      <dgm:t>
        <a:bodyPr/>
        <a:lstStyle/>
        <a:p>
          <a:r>
            <a:rPr lang="en-GB" b="0" i="0" dirty="0"/>
            <a:t>FHNW School of Business Onboarding Process</a:t>
          </a:r>
          <a:endParaRPr lang="LID4096" dirty="0"/>
        </a:p>
      </dgm:t>
    </dgm:pt>
    <dgm:pt modelId="{10A5FFBF-5F80-477E-939C-E82DA78478D5}" type="parTrans" cxnId="{7AA5BFB2-15C0-4CE1-858C-E3050854DAB5}">
      <dgm:prSet/>
      <dgm:spPr/>
      <dgm:t>
        <a:bodyPr/>
        <a:lstStyle/>
        <a:p>
          <a:endParaRPr lang="LID4096"/>
        </a:p>
      </dgm:t>
    </dgm:pt>
    <dgm:pt modelId="{30404DE5-1EED-4DB1-906F-2FB04B732DC4}" type="sibTrans" cxnId="{7AA5BFB2-15C0-4CE1-858C-E3050854DAB5}">
      <dgm:prSet/>
      <dgm:spPr/>
      <dgm:t>
        <a:bodyPr/>
        <a:lstStyle/>
        <a:p>
          <a:endParaRPr lang="LID4096"/>
        </a:p>
      </dgm:t>
    </dgm:pt>
    <dgm:pt modelId="{028B8E01-A26A-4608-AFF6-C8DB4494FDEE}" type="pres">
      <dgm:prSet presAssocID="{BAF02B1E-9A4B-4CD4-88EE-D4873E9AF27E}" presName="Name0" presStyleCnt="0">
        <dgm:presLayoutVars>
          <dgm:dir/>
          <dgm:animLvl val="lvl"/>
          <dgm:resizeHandles val="exact"/>
        </dgm:presLayoutVars>
      </dgm:prSet>
      <dgm:spPr/>
    </dgm:pt>
    <dgm:pt modelId="{8E60F329-061C-44C6-A449-D1A68BFD8885}" type="pres">
      <dgm:prSet presAssocID="{FA6EA9F0-F643-4F75-87CA-550E08FBED58}" presName="parTxOnly" presStyleLbl="node1" presStyleIdx="0" presStyleCnt="1" custLinFactNeighborX="-1171" custLinFactNeighborY="2451">
        <dgm:presLayoutVars>
          <dgm:chMax val="0"/>
          <dgm:chPref val="0"/>
          <dgm:bulletEnabled val="1"/>
        </dgm:presLayoutVars>
      </dgm:prSet>
      <dgm:spPr/>
    </dgm:pt>
  </dgm:ptLst>
  <dgm:cxnLst>
    <dgm:cxn modelId="{09C11800-1120-42FE-8967-F9344A66D7CE}" type="presOf" srcId="{BAF02B1E-9A4B-4CD4-88EE-D4873E9AF27E}" destId="{028B8E01-A26A-4608-AFF6-C8DB4494FDEE}" srcOrd="0" destOrd="0" presId="urn:microsoft.com/office/officeart/2005/8/layout/chevron1"/>
    <dgm:cxn modelId="{9C317760-2A32-4EE6-BACB-1F2A2BE78862}" type="presOf" srcId="{FA6EA9F0-F643-4F75-87CA-550E08FBED58}" destId="{8E60F329-061C-44C6-A449-D1A68BFD8885}" srcOrd="0" destOrd="0" presId="urn:microsoft.com/office/officeart/2005/8/layout/chevron1"/>
    <dgm:cxn modelId="{7AA5BFB2-15C0-4CE1-858C-E3050854DAB5}" srcId="{BAF02B1E-9A4B-4CD4-88EE-D4873E9AF27E}" destId="{FA6EA9F0-F643-4F75-87CA-550E08FBED58}" srcOrd="0" destOrd="0" parTransId="{10A5FFBF-5F80-477E-939C-E82DA78478D5}" sibTransId="{30404DE5-1EED-4DB1-906F-2FB04B732DC4}"/>
    <dgm:cxn modelId="{82B6F3D1-4033-4779-9F66-3B437FCE31B4}" type="presParOf" srcId="{028B8E01-A26A-4608-AFF6-C8DB4494FDEE}" destId="{8E60F329-061C-44C6-A449-D1A68BFD888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B4E2E-4223-4F91-B672-6FA6C620EEB0}">
      <dsp:nvSpPr>
        <dsp:cNvPr id="0" name=""/>
        <dsp:cNvSpPr/>
      </dsp:nvSpPr>
      <dsp:spPr>
        <a:xfrm>
          <a:off x="5078" y="1316173"/>
          <a:ext cx="3035591" cy="1214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Recommend Study Program Process</a:t>
          </a:r>
          <a:endParaRPr lang="LID4096" sz="2200" kern="1200" dirty="0"/>
        </a:p>
      </dsp:txBody>
      <dsp:txXfrm>
        <a:off x="612196" y="1316173"/>
        <a:ext cx="1821355" cy="1214236"/>
      </dsp:txXfrm>
    </dsp:sp>
    <dsp:sp modelId="{E94EF64B-4108-4540-9E8D-25DA81B35EC1}">
      <dsp:nvSpPr>
        <dsp:cNvPr id="0" name=""/>
        <dsp:cNvSpPr/>
      </dsp:nvSpPr>
      <dsp:spPr>
        <a:xfrm>
          <a:off x="2737110" y="1316173"/>
          <a:ext cx="3035591" cy="1214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Program Registration Process</a:t>
          </a:r>
          <a:endParaRPr lang="LID4096" sz="2200" kern="1200" dirty="0"/>
        </a:p>
      </dsp:txBody>
      <dsp:txXfrm>
        <a:off x="3344228" y="1316173"/>
        <a:ext cx="1821355" cy="1214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F329-061C-44C6-A449-D1A68BFD8885}">
      <dsp:nvSpPr>
        <dsp:cNvPr id="0" name=""/>
        <dsp:cNvSpPr/>
      </dsp:nvSpPr>
      <dsp:spPr>
        <a:xfrm>
          <a:off x="0" y="0"/>
          <a:ext cx="5772138" cy="1190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i="0" kern="1200" dirty="0"/>
            <a:t>FHNW School of Business Onboarding Process</a:t>
          </a:r>
          <a:endParaRPr lang="LID4096" sz="3300" kern="1200" dirty="0"/>
        </a:p>
      </dsp:txBody>
      <dsp:txXfrm>
        <a:off x="595223" y="0"/>
        <a:ext cx="4581692" cy="119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3811-E688-47E0-B200-1B0536068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83EC-D595-4DC3-A9DD-B3686D3A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8C5E-4140-41A7-8628-E2AA2CE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7F7F-25F5-4D77-84EE-A62705DF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89B9-5DF5-4EBA-8ECB-226BC88F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78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39BB-B00B-4AA3-9D5B-9F3B33A1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327D-F154-4615-B587-50013556A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3453-5444-4550-9F60-762B3243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E7DE8-9245-422B-A540-524AA44B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D9A3F-176D-461C-82D1-F3369225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25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DA96B-D433-4F04-8B57-F50804806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72531-9B5D-4EAC-B00C-EB803EDB6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8DF9-B1FC-4A9A-923C-5F17E01D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B91D0-811F-4C6F-A6A8-D183F46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A676-9196-4BB8-B374-A9ADE060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811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411A-16DA-418A-B7EC-66762A62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B0E6-BF18-4BEF-A6B1-A9875559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1702-43CE-474B-8491-757347F5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CC82-37E0-4259-9C42-C8576046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6E8D-C0C2-474B-8A6A-DB628D7D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23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CE05-0460-449F-8A1B-A02B3432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C762-1FEB-4286-969B-B78DC27A6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78826-2A0A-4197-BE8A-8B643BE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3CA0-33EF-43F6-8BAC-97A0807B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850B-10C5-48DD-AB47-470F6CEF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880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C786-2D94-4650-901D-637F8000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24C2-B1E6-42E6-8F35-84FC07345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C0A49-BF6C-4305-94D3-00303EC98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A99FC-50A7-4144-9420-D13797FD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612D1-BD45-4E00-9C50-6053B7A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09669-789A-4161-9063-13C1D3E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1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08BA-4129-4F06-9110-22E3D8F3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3A97-2523-46E3-A1C3-C0B34BD8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5698D-19BF-4073-9BC0-63235D81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2E1B1-98E5-4455-AEDA-BB16F1D7D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AA8E1-8396-4A65-B770-AFC0C9256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E80FA-D3F8-435F-8BDE-D92AE17D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3FEE8-C5FE-4DA3-8CFC-36213537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333D4-9A86-49EC-9D85-2B241F52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723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EB60-5319-486C-928F-C0FA6D3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4F49D-D5D3-41C6-810F-07058BB5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22FFB-FACA-4055-8959-C9CD69C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07DCD-EC1C-4EF5-8751-A015F4FE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767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B09A1-35FF-4E5B-809F-52A393CB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AE447-48CD-4428-95CA-8089543E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0107D-E357-44AB-A049-AD9751A5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098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EA1B-9C80-445A-A7A0-89F217F9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7A0A-9C99-403C-ADAE-E77977DF0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A690-A450-471E-8376-C016B4967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FFC26-BF9C-40EC-8C25-81A6FAF9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C8F13-2D85-4DBA-9A8D-00866CA3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699B7-CB96-48E1-A867-70BFA431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0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4407-1651-4FA7-9025-5A2138E4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640A0-8564-4188-ADFE-62ED8A127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7E8AD-D77C-4298-9B07-17D76B2B7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7D970-6284-4FDE-B260-109FE04F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AABF4-ED3D-44FD-9BDE-C0ADF166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14ACF-366E-42F2-A4E2-1C5F9EA4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209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213EA-DB53-4363-99B7-3FE694F8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A46E7-FDAB-4DCF-8CBC-9EFE7987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18F7-0922-4EB5-A54C-9F1C086CE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E74E-5946-4052-B3CA-FBE012ED4BC3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D7779-17E1-4B5F-BC4C-ED315D5DB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8CB5-A4EF-419D-A88C-06B71D3D6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E8AD-C8D4-4B8F-BD32-44E67CA094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43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694443-B043-4418-B015-79ED7DBA9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642196"/>
              </p:ext>
            </p:extLst>
          </p:nvPr>
        </p:nvGraphicFramePr>
        <p:xfrm>
          <a:off x="2992408" y="2444943"/>
          <a:ext cx="5777781" cy="384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E7BD2A8-3890-4FAF-AE02-BAEE75B38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388626"/>
              </p:ext>
            </p:extLst>
          </p:nvPr>
        </p:nvGraphicFramePr>
        <p:xfrm>
          <a:off x="2992408" y="2340633"/>
          <a:ext cx="5777781" cy="119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0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Werner</dc:creator>
  <cp:lastModifiedBy>Daniel Werner</cp:lastModifiedBy>
  <cp:revision>2</cp:revision>
  <dcterms:created xsi:type="dcterms:W3CDTF">2018-05-24T12:56:35Z</dcterms:created>
  <dcterms:modified xsi:type="dcterms:W3CDTF">2018-05-24T13:21:21Z</dcterms:modified>
</cp:coreProperties>
</file>