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F9208-101E-4F79-9AF1-D82ECF3B7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E61D11-3CE3-4BE1-A086-074A05B1F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1AC0E-9A17-4E49-BB3C-D12E7DA8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C4849-8D25-42F9-B625-9EDC5F0AAD8F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589F8-8D6E-4A1D-BD3D-B90436E4B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84675-CB10-4223-9B53-8214A725B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8FC2-D382-4BC4-8B22-8236A771F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3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D979F-585A-4B0F-A091-106C0C013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AC558-D0B0-4FA0-AF9C-E0D1272B4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85BCE-9038-4AD4-84C6-DE68CC450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C4849-8D25-42F9-B625-9EDC5F0AAD8F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1CAC6-2314-4193-95A1-DB9FFF758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1E2CE-A271-4FE2-90B9-756A385A1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8FC2-D382-4BC4-8B22-8236A771F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29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37C81F-0BE1-4CA8-A015-72646A2EF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40774-99CE-4E74-87F6-589F99565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AFD02-AD38-4173-B845-FFB2E928E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C4849-8D25-42F9-B625-9EDC5F0AAD8F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0985A-58C5-4033-8AC9-FA6C5A5D7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1FCE9-DACE-48F6-8A20-01E2A02CA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8FC2-D382-4BC4-8B22-8236A771F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9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8FF74-67DC-4513-BF43-46271D442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32709-824C-43C9-8394-6DE0A93D2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A3CE6-F6CD-45C0-966F-E04F84254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C4849-8D25-42F9-B625-9EDC5F0AAD8F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89A11-DB74-4FC7-9928-68440C252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C3BD7-81CC-4C28-BC17-2A3E751DB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8FC2-D382-4BC4-8B22-8236A771F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42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0A75E-0149-4BD7-B2A8-09F24FEAC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43BC7-016E-456B-BB43-C73CA059B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15D0F-4E2B-4E52-9C06-A8B506CC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C4849-8D25-42F9-B625-9EDC5F0AAD8F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D90D2-1E37-41E9-A329-3E2AB78E8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2F2BC-B5E7-4FD6-A168-08FC16D9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8FC2-D382-4BC4-8B22-8236A771F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63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6A7DC-F8B4-4577-B958-CFB0CD41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002B0-64CE-4C5F-9692-0F6DACD463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C2C40-21DE-4B7A-A7A6-09571E027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B438D-7394-4312-8401-62374899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C4849-8D25-42F9-B625-9EDC5F0AAD8F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E9F9A-8AA0-4877-A622-45B6DB12D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DDE17-84B1-40DE-B6FE-C6C923FD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8FC2-D382-4BC4-8B22-8236A771F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51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B88A8-2057-45CB-B5DE-1344EC689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E4B1A-9BC9-464D-BF97-92819FAF0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A2E3B-58BC-4D4B-AA3E-15251BA91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BA23D8-E4F3-46BB-ACFF-72FBAA1AC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579177-FFFC-4A65-8945-117225184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406C4C-EA55-4165-A013-90B6DC3F0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C4849-8D25-42F9-B625-9EDC5F0AAD8F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4FA925-BA04-4D85-98C6-20B593474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8B62B1-05A0-4F78-A6EF-7E06976AF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8FC2-D382-4BC4-8B22-8236A771F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6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E635D-60C7-494B-8BBF-DEF0795DC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CCEDB4-D5DC-497A-AB63-C1382EBAD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C4849-8D25-42F9-B625-9EDC5F0AAD8F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E8ED8-5794-425F-8B79-F29D3B502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56E2C6-F08F-4EAE-8911-C0D71A80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8FC2-D382-4BC4-8B22-8236A771F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48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197929-2D0D-47C3-8E6A-2F799441A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C4849-8D25-42F9-B625-9EDC5F0AAD8F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33FC72-54E8-4566-8304-D8A8752CE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4AAA3-5275-4415-BA60-196D262EE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8FC2-D382-4BC4-8B22-8236A771F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76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AA7D5-1240-4CEF-A101-5BF115AD8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43994-2BBD-47BD-87DA-8F275CE8F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38E44-44C5-40CA-9EAF-1A64DECC5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27844-ED8E-49D9-AAFF-EDA0855F2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C4849-8D25-42F9-B625-9EDC5F0AAD8F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A6A09-D49C-43AB-A812-E984AC871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17949-BB52-4D9E-9AA0-49FDD72B7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8FC2-D382-4BC4-8B22-8236A771F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37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8F022-9EE3-4DF1-BA25-E14025F18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BDFD06-E938-48A9-B3E1-A4A4359C94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5642E-86C9-44A9-8B0A-BB6CD71E8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5D36D-BEF8-447A-83AB-94BE76E63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C4849-8D25-42F9-B625-9EDC5F0AAD8F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26555-D3F6-445C-B8BA-72DBAE23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9D883-3E00-46A6-BFC0-DC136FBED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8FC2-D382-4BC4-8B22-8236A771F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94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6617FF-0C03-45EF-95E1-389A13E8D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E8D65-9AA7-4EDC-A6D0-05B22AE7B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81C56-DED0-4EC9-83AD-1AE9B7854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C4849-8D25-42F9-B625-9EDC5F0AAD8F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E8A3E-E1F8-43F7-A8D4-69C10D29B6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C54E2-950A-4B07-9A64-EF9A47D12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38FC2-D382-4BC4-8B22-8236A771F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3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6D7ED-CD86-4FFA-8393-9A2C83D99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Strategic </a:t>
            </a:r>
            <a:r>
              <a:rPr lang="de-CH" dirty="0" err="1"/>
              <a:t>Oboarding</a:t>
            </a:r>
            <a:r>
              <a:rPr lang="de-CH" dirty="0"/>
              <a:t> </a:t>
            </a:r>
            <a:r>
              <a:rPr lang="de-CH" dirty="0" err="1"/>
              <a:t>Process</a:t>
            </a:r>
            <a:endParaRPr lang="en-US" dirty="0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0609C161-9F66-4815-A7E4-43B8B0DA4D90}"/>
              </a:ext>
            </a:extLst>
          </p:cNvPr>
          <p:cNvSpPr/>
          <p:nvPr/>
        </p:nvSpPr>
        <p:spPr>
          <a:xfrm>
            <a:off x="988142" y="1843548"/>
            <a:ext cx="10146890" cy="13421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Onboarding </a:t>
            </a:r>
            <a:r>
              <a:rPr lang="de-CH" dirty="0" err="1"/>
              <a:t>Process</a:t>
            </a:r>
            <a:endParaRPr lang="en-US" dirty="0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89B00D56-16E9-4DC2-A548-504972620270}"/>
              </a:ext>
            </a:extLst>
          </p:cNvPr>
          <p:cNvSpPr/>
          <p:nvPr/>
        </p:nvSpPr>
        <p:spPr>
          <a:xfrm>
            <a:off x="988142" y="3583858"/>
            <a:ext cx="4881716" cy="134210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Recommend</a:t>
            </a:r>
            <a:r>
              <a:rPr lang="de-CH" dirty="0"/>
              <a:t> Study </a:t>
            </a:r>
            <a:r>
              <a:rPr lang="de-CH" dirty="0" err="1"/>
              <a:t>Program</a:t>
            </a:r>
            <a:endParaRPr lang="en-US" dirty="0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605E77-9DEB-4002-8BC3-BCEF65A415A4}"/>
              </a:ext>
            </a:extLst>
          </p:cNvPr>
          <p:cNvSpPr/>
          <p:nvPr/>
        </p:nvSpPr>
        <p:spPr>
          <a:xfrm>
            <a:off x="6253316" y="3583858"/>
            <a:ext cx="4881716" cy="134210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Program</a:t>
            </a:r>
            <a:r>
              <a:rPr lang="de-CH" dirty="0"/>
              <a:t> Registration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184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5E98E-0DD8-4EA2-A575-F9FD77927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Recommend</a:t>
            </a:r>
            <a:r>
              <a:rPr lang="de-CH" dirty="0"/>
              <a:t> Study </a:t>
            </a:r>
            <a:r>
              <a:rPr lang="de-CH" dirty="0" err="1"/>
              <a:t>Program</a:t>
            </a:r>
            <a:r>
              <a:rPr lang="de-CH" dirty="0"/>
              <a:t> –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process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BDAA1A-64F7-47D3-A363-A41B31127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8317"/>
            <a:ext cx="12192000" cy="362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18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Strategic Oboarding Process</vt:lpstr>
      <vt:lpstr>Recommend Study Program – to be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Oboarding Process</dc:title>
  <dc:creator>Lia Flück</dc:creator>
  <cp:lastModifiedBy>Lia Flück</cp:lastModifiedBy>
  <cp:revision>1</cp:revision>
  <dcterms:created xsi:type="dcterms:W3CDTF">2018-05-22T13:32:59Z</dcterms:created>
  <dcterms:modified xsi:type="dcterms:W3CDTF">2018-05-22T13:38:20Z</dcterms:modified>
</cp:coreProperties>
</file>