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40" d="100"/>
          <a:sy n="240" d="100"/>
        </p:scale>
        <p:origin x="15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F282-50D6-439E-85B5-F90763F3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B44DF-4E5B-4B36-A751-FABB2E42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7565-8F57-448D-B7C4-58743556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4A00-1833-4AD0-A349-ACCF910F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9330-EA07-4EB8-9019-8EAAA91F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085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73DC-5CBA-4A96-97F0-1E3C717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9647-AC9A-4106-B349-6CDE2EDB4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B119-24A8-407E-BCF1-64CC9E4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CF4D-2360-427C-9A3F-8CAD54F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9FB1-75D4-4B88-BEF9-87EA7CCF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98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1826A-09BF-4992-A56D-A63E90317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89D23-92B1-49C9-8770-5E0FB36A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27A4-F81F-40AB-B191-14B95C0A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DADA-966D-4E5B-87D0-658442B5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1CCA-6627-44CE-8CDA-14694BDE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82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5E9F-120F-4A3B-BB79-6EEEE9E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1D26-EDA3-4EBE-B884-33B5C08C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742B-66E8-4CAA-98B5-4CFE260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ED87-D5E4-4ADA-A03C-492288CB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C366-60D9-4056-83FC-F21339F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0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1D52-8AD7-411C-843E-7A55229D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08F13-08E9-488D-B3CD-7DE920FC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2F7-9102-453C-8FA2-39F7BA8D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74D1-EA00-46B9-99C3-55B65EAE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97AA3-C875-4BDA-BEDC-0DC70801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19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B27-7CB0-4C3F-BF15-7D9FD3A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C38E-92E2-416F-BEC5-2BF084B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F1B41-BAD8-4653-9E4C-28B3833F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90D4-0954-474B-A258-9FC6526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7545-C757-418F-B217-1D38F99A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ABE5-8C1C-4D11-8732-AAB8745E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584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E05F-0DAF-49CD-BE50-5198BE2C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6D9D-275A-4993-960F-373B93DC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EA40-4C55-46E5-A089-00B55236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0CE29-FA37-42F1-8118-64675E2D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777F6-DB38-4443-B83B-ABDB78DC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58A2C-31B9-4E1C-B389-2E9992A0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62B4F-9F93-45F4-A77C-2387F9A6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6B676-5384-4C46-9A88-077EAAF6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92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B466-7F46-486A-8D20-2A1A6856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FB646-D2DB-49D2-807A-A2E55B46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AE82E-3664-4EBC-9F70-682D62B0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1D57-8D90-4DD8-B05F-C13063C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4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34162-7D67-4810-88F8-B887928C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DEE50-8F1E-4F3B-9AC3-B67D9CF5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D06E-E37D-48BA-BBB0-E6B58FAC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9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3331-D2B1-4AB9-84E6-30495D9A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780E-B105-4CF1-9B76-006FC107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6F56-80EF-4A00-9830-B42C861F9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E8A8-6CFC-489F-A8F2-3D9DA77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4D83-F4B0-4037-8B63-8ED78B86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520E-F729-4BA5-AF08-C842922A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85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CA5E-D7CF-4E01-AFE1-4EEFF589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E2CCF-A8B8-49CC-8ED1-28BE2F1B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B77A-B2F5-441D-B41D-00A76005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DE12-635A-486E-8CDE-D13C6CA3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B2CD-1D01-4122-94CA-65CFE86C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A160-6C3D-4DBC-855D-827B85F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73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EC3CE-7685-4B7B-9AEB-EA474FE6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B9B5-4DC3-4E3A-8C72-0519A017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A6C4-58B8-4888-9BC5-CF63D51D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A4C0-F5F0-4176-BC8D-47AC79114557}" type="datetimeFigureOut">
              <a:rPr lang="LID4096" smtClean="0"/>
              <a:t>06/03/2018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8729-A7DE-4C47-91C0-8F0C93F5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A6EC-314A-48EA-BB71-48BB2F49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5202-D476-4EBC-8288-F2187AA7F6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04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0264F-654B-42E1-8CC4-5A13E326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300"/>
            <a:ext cx="12192000" cy="35533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2BA6C-A895-47A1-A16D-12D0A082BDB2}"/>
              </a:ext>
            </a:extLst>
          </p:cNvPr>
          <p:cNvSpPr/>
          <p:nvPr/>
        </p:nvSpPr>
        <p:spPr>
          <a:xfrm>
            <a:off x="270348" y="1823499"/>
            <a:ext cx="416116" cy="5088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D0B40-3B7B-4AFB-8EB3-221D7829DD13}"/>
              </a:ext>
            </a:extLst>
          </p:cNvPr>
          <p:cNvSpPr txBox="1"/>
          <p:nvPr/>
        </p:nvSpPr>
        <p:spPr>
          <a:xfrm>
            <a:off x="237216" y="1704230"/>
            <a:ext cx="4823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Wordpress</a:t>
            </a:r>
            <a:endParaRPr lang="LID4096" sz="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7DC88-A946-48C7-9D0A-34936859B657}"/>
              </a:ext>
            </a:extLst>
          </p:cNvPr>
          <p:cNvSpPr/>
          <p:nvPr/>
        </p:nvSpPr>
        <p:spPr>
          <a:xfrm>
            <a:off x="657308" y="2683554"/>
            <a:ext cx="625502" cy="5088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BB201-E45C-4361-9AC9-512791394983}"/>
              </a:ext>
            </a:extLst>
          </p:cNvPr>
          <p:cNvSpPr txBox="1"/>
          <p:nvPr/>
        </p:nvSpPr>
        <p:spPr>
          <a:xfrm>
            <a:off x="603285" y="2564285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97B43-A1F8-439D-91CA-64C88608B7C2}"/>
              </a:ext>
            </a:extLst>
          </p:cNvPr>
          <p:cNvSpPr/>
          <p:nvPr/>
        </p:nvSpPr>
        <p:spPr>
          <a:xfrm>
            <a:off x="1376899" y="1722790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32908-2BEE-4AF2-9DB3-ACF2A1718C2F}"/>
              </a:ext>
            </a:extLst>
          </p:cNvPr>
          <p:cNvSpPr txBox="1"/>
          <p:nvPr/>
        </p:nvSpPr>
        <p:spPr>
          <a:xfrm>
            <a:off x="1322876" y="1558467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00B829-CEC6-45D1-AF53-D68A3BAD2CB6}"/>
              </a:ext>
            </a:extLst>
          </p:cNvPr>
          <p:cNvSpPr/>
          <p:nvPr/>
        </p:nvSpPr>
        <p:spPr>
          <a:xfrm>
            <a:off x="1917574" y="2708737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38AAC-79C9-43D0-908A-BDB10F3AEDDF}"/>
              </a:ext>
            </a:extLst>
          </p:cNvPr>
          <p:cNvSpPr txBox="1"/>
          <p:nvPr/>
        </p:nvSpPr>
        <p:spPr>
          <a:xfrm>
            <a:off x="1863551" y="2589468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3167F-8BFE-44F4-A92F-241350FE70A8}"/>
              </a:ext>
            </a:extLst>
          </p:cNvPr>
          <p:cNvSpPr/>
          <p:nvPr/>
        </p:nvSpPr>
        <p:spPr>
          <a:xfrm>
            <a:off x="2524523" y="1720138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F05EF-6D70-4A60-8D43-71DD795C4622}"/>
              </a:ext>
            </a:extLst>
          </p:cNvPr>
          <p:cNvSpPr txBox="1"/>
          <p:nvPr/>
        </p:nvSpPr>
        <p:spPr>
          <a:xfrm>
            <a:off x="2470500" y="1561119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081376-075D-49BC-A86D-74861CE5C276}"/>
              </a:ext>
            </a:extLst>
          </p:cNvPr>
          <p:cNvSpPr/>
          <p:nvPr/>
        </p:nvSpPr>
        <p:spPr>
          <a:xfrm>
            <a:off x="3662879" y="1718820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0B96A-2370-43DE-AF2A-83F8F4C0EC53}"/>
              </a:ext>
            </a:extLst>
          </p:cNvPr>
          <p:cNvSpPr txBox="1"/>
          <p:nvPr/>
        </p:nvSpPr>
        <p:spPr>
          <a:xfrm>
            <a:off x="3608856" y="1557151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4D577-D006-4A45-84F7-D34B82B40AD3}"/>
              </a:ext>
            </a:extLst>
          </p:cNvPr>
          <p:cNvSpPr/>
          <p:nvPr/>
        </p:nvSpPr>
        <p:spPr>
          <a:xfrm>
            <a:off x="4284394" y="2695501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87B43-CB4B-4E20-A38A-7F8653402A79}"/>
              </a:ext>
            </a:extLst>
          </p:cNvPr>
          <p:cNvSpPr txBox="1"/>
          <p:nvPr/>
        </p:nvSpPr>
        <p:spPr>
          <a:xfrm>
            <a:off x="4230371" y="2533832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835FF-26C5-4EB0-AE35-C30360445C37}"/>
              </a:ext>
            </a:extLst>
          </p:cNvPr>
          <p:cNvSpPr/>
          <p:nvPr/>
        </p:nvSpPr>
        <p:spPr>
          <a:xfrm>
            <a:off x="5010611" y="2695497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B538D-17E5-4A38-AC41-3E623C2FD1F7}"/>
              </a:ext>
            </a:extLst>
          </p:cNvPr>
          <p:cNvSpPr txBox="1"/>
          <p:nvPr/>
        </p:nvSpPr>
        <p:spPr>
          <a:xfrm>
            <a:off x="4956588" y="2533828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F4025-3CDE-407C-AC00-341DB1136AEA}"/>
              </a:ext>
            </a:extLst>
          </p:cNvPr>
          <p:cNvSpPr/>
          <p:nvPr/>
        </p:nvSpPr>
        <p:spPr>
          <a:xfrm>
            <a:off x="5720901" y="1720137"/>
            <a:ext cx="625502" cy="5088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FEFB8-8DF5-4C3F-9EE1-1D6ACC3AF3B0}"/>
              </a:ext>
            </a:extLst>
          </p:cNvPr>
          <p:cNvSpPr txBox="1"/>
          <p:nvPr/>
        </p:nvSpPr>
        <p:spPr>
          <a:xfrm>
            <a:off x="5666878" y="1600868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B014C-6BD5-422E-B599-069EBC31B012}"/>
              </a:ext>
            </a:extLst>
          </p:cNvPr>
          <p:cNvSpPr/>
          <p:nvPr/>
        </p:nvSpPr>
        <p:spPr>
          <a:xfrm>
            <a:off x="8432260" y="2666333"/>
            <a:ext cx="625502" cy="5088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F1D590-869F-4F7C-AA3E-ADBAB0A9F5AC}"/>
              </a:ext>
            </a:extLst>
          </p:cNvPr>
          <p:cNvSpPr txBox="1"/>
          <p:nvPr/>
        </p:nvSpPr>
        <p:spPr>
          <a:xfrm>
            <a:off x="8378237" y="2547064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52ED28-B693-4B57-BE79-A60298784780}"/>
              </a:ext>
            </a:extLst>
          </p:cNvPr>
          <p:cNvSpPr/>
          <p:nvPr/>
        </p:nvSpPr>
        <p:spPr>
          <a:xfrm>
            <a:off x="6342435" y="2691529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53ECF-2AE2-4B12-B670-E23E77B93678}"/>
              </a:ext>
            </a:extLst>
          </p:cNvPr>
          <p:cNvSpPr txBox="1"/>
          <p:nvPr/>
        </p:nvSpPr>
        <p:spPr>
          <a:xfrm>
            <a:off x="6288412" y="2529860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7F7E2-8DC5-4CA9-91D3-1EA97A08A446}"/>
              </a:ext>
            </a:extLst>
          </p:cNvPr>
          <p:cNvSpPr/>
          <p:nvPr/>
        </p:nvSpPr>
        <p:spPr>
          <a:xfrm>
            <a:off x="7650412" y="2684893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AB4F4-F43E-402E-B6E9-C2712FAC6B07}"/>
              </a:ext>
            </a:extLst>
          </p:cNvPr>
          <p:cNvSpPr txBox="1"/>
          <p:nvPr/>
        </p:nvSpPr>
        <p:spPr>
          <a:xfrm>
            <a:off x="7596389" y="2523224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D1D7E4-3D28-4672-8EDC-A5F68B8EB9A9}"/>
              </a:ext>
            </a:extLst>
          </p:cNvPr>
          <p:cNvSpPr/>
          <p:nvPr/>
        </p:nvSpPr>
        <p:spPr>
          <a:xfrm>
            <a:off x="7058033" y="1702906"/>
            <a:ext cx="625502" cy="5088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D9C84-BB55-4ACA-AE0A-AAAFEE3417C8}"/>
              </a:ext>
            </a:extLst>
          </p:cNvPr>
          <p:cNvSpPr txBox="1"/>
          <p:nvPr/>
        </p:nvSpPr>
        <p:spPr>
          <a:xfrm>
            <a:off x="7004010" y="1583637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11952C-6146-4CEE-9B95-FA26882656FB}"/>
              </a:ext>
            </a:extLst>
          </p:cNvPr>
          <p:cNvSpPr/>
          <p:nvPr/>
        </p:nvSpPr>
        <p:spPr>
          <a:xfrm>
            <a:off x="9538810" y="2683554"/>
            <a:ext cx="625502" cy="2378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0CC1A9-8AC0-4625-B0F0-6574C75A8BBD}"/>
              </a:ext>
            </a:extLst>
          </p:cNvPr>
          <p:cNvSpPr txBox="1"/>
          <p:nvPr/>
        </p:nvSpPr>
        <p:spPr>
          <a:xfrm>
            <a:off x="9484787" y="2564285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D7E2C-B72C-4FF0-9008-25A496384259}"/>
              </a:ext>
            </a:extLst>
          </p:cNvPr>
          <p:cNvSpPr/>
          <p:nvPr/>
        </p:nvSpPr>
        <p:spPr>
          <a:xfrm>
            <a:off x="8428313" y="1721478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301698-52F4-4E6F-A9A4-36D09EB3E187}"/>
              </a:ext>
            </a:extLst>
          </p:cNvPr>
          <p:cNvSpPr txBox="1"/>
          <p:nvPr/>
        </p:nvSpPr>
        <p:spPr>
          <a:xfrm>
            <a:off x="8374290" y="1559809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B24AC-7437-4A98-BF0A-EA5EFB4A99FC}"/>
              </a:ext>
            </a:extLst>
          </p:cNvPr>
          <p:cNvSpPr/>
          <p:nvPr/>
        </p:nvSpPr>
        <p:spPr>
          <a:xfrm>
            <a:off x="8428309" y="3195103"/>
            <a:ext cx="625502" cy="50888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108EFC-9801-4DD7-9E5F-03CF13426FE7}"/>
              </a:ext>
            </a:extLst>
          </p:cNvPr>
          <p:cNvSpPr txBox="1"/>
          <p:nvPr/>
        </p:nvSpPr>
        <p:spPr>
          <a:xfrm>
            <a:off x="8374286" y="3664227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Heroku</a:t>
            </a:r>
            <a:endParaRPr lang="LID4096" sz="5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0ECC9-4F26-41C4-B8F9-AB9ED641EA93}"/>
              </a:ext>
            </a:extLst>
          </p:cNvPr>
          <p:cNvSpPr/>
          <p:nvPr/>
        </p:nvSpPr>
        <p:spPr>
          <a:xfrm>
            <a:off x="11033629" y="2702117"/>
            <a:ext cx="625502" cy="5088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3BFE3F-D877-4047-964C-611F076332B5}"/>
              </a:ext>
            </a:extLst>
          </p:cNvPr>
          <p:cNvSpPr txBox="1"/>
          <p:nvPr/>
        </p:nvSpPr>
        <p:spPr>
          <a:xfrm>
            <a:off x="10979606" y="2582848"/>
            <a:ext cx="72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MS-Flow</a:t>
            </a:r>
            <a:endParaRPr lang="LID4096" sz="500" dirty="0"/>
          </a:p>
        </p:txBody>
      </p:sp>
    </p:spTree>
    <p:extLst>
      <p:ext uri="{BB962C8B-B14F-4D97-AF65-F5344CB8AC3E}">
        <p14:creationId xmlns:p14="http://schemas.microsoft.com/office/powerpoint/2010/main" val="333212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Werner</dc:creator>
  <cp:lastModifiedBy>Daniel Werner</cp:lastModifiedBy>
  <cp:revision>3</cp:revision>
  <dcterms:created xsi:type="dcterms:W3CDTF">2018-06-03T19:17:00Z</dcterms:created>
  <dcterms:modified xsi:type="dcterms:W3CDTF">2018-06-03T19:28:47Z</dcterms:modified>
</cp:coreProperties>
</file>