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7"/>
  </p:notesMasterIdLst>
  <p:sldIdLst>
    <p:sldId id="256" r:id="rId2"/>
    <p:sldId id="257" r:id="rId3"/>
    <p:sldId id="26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30F2B-EF57-4FD4-93ED-388511967A96}" type="datetimeFigureOut">
              <a:rPr lang="LID4096" smtClean="0"/>
              <a:t>05/22/2018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EDD51-C3FA-4FB2-BC08-561EAA50086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785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27-0AE7-4ED4-968E-3EB923F15875}" type="datetime1">
              <a:rPr lang="LID4096" smtClean="0"/>
              <a:t>05/22/2018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7E464-57FD-41E5-A747-CCEF781685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0D1E-EC4C-41E2-8F6A-6F15419D9200}" type="datetime1">
              <a:rPr lang="LID4096" smtClean="0"/>
              <a:t>05/22/2018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DBF18-0003-4848-B233-6312F0FC2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F221-E2BB-4872-9CFC-410FA24BEAF2}" type="datetime1">
              <a:rPr lang="LID4096" smtClean="0"/>
              <a:t>05/22/2018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4CD0D-3B10-4419-AA51-DE0B04E3B5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A97A-14A5-4DE4-A1CF-A38EC13EC0AF}" type="datetime1">
              <a:rPr lang="LID4096" smtClean="0"/>
              <a:t>05/22/2018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1632D-87DA-43BA-95F1-13800B36B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2703-B53D-4D2B-8524-D6529D7D9ADD}" type="datetime1">
              <a:rPr lang="LID4096" smtClean="0"/>
              <a:t>05/22/2018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94FAE7-52AC-473F-AF61-F669AF406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F2E7-0423-4F4C-8CE3-79B110DD897F}" type="datetime1">
              <a:rPr lang="LID4096" smtClean="0"/>
              <a:t>05/22/2018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DCDBB-E783-40E1-A365-571764F5FB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3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73C-BAB6-4423-A2A1-026B651E2465}" type="datetime1">
              <a:rPr lang="LID4096" smtClean="0"/>
              <a:t>05/22/2018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5BF2-1649-4E05-945A-B04030891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14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AA3-16A3-4178-A487-2610C79745C6}" type="datetime1">
              <a:rPr lang="LID4096" smtClean="0"/>
              <a:t>05/22/2018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AFCDC-AE40-4014-AF45-B2F060B6E5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4EE5-BF1C-40C2-BD62-00F1E86F3A21}" type="datetime1">
              <a:rPr lang="LID4096" smtClean="0"/>
              <a:t>05/22/2018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9922C-D8C4-4454-9972-715167ED6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9580-6C02-4D00-BCAA-7FB72A328DE1}" type="datetime1">
              <a:rPr lang="LID4096" smtClean="0"/>
              <a:t>05/22/2018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F131F-F21A-4310-875B-4D86D59AF7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CA1-CFDE-44F4-AF88-39602913AEFB}" type="datetime1">
              <a:rPr lang="LID4096" smtClean="0"/>
              <a:t>05/22/2018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559DC3-B073-4C6F-B661-E49C1D489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9385-91D0-405B-9EF7-5B63B96CE126}" type="datetime1">
              <a:rPr lang="LID4096" smtClean="0"/>
              <a:t>05/22/2018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4E5184-A11C-4F3F-A32E-9C29CEB22A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262-4B58-42E1-9D28-38FE350C302C}" type="datetime1">
              <a:rPr lang="LID4096" smtClean="0"/>
              <a:t>05/22/2018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D8EA5-6601-4AC7-B87B-80D95C8C4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0AF1-45FE-492B-98A3-DDB467C0AFD7}" type="datetime1">
              <a:rPr lang="LID4096" smtClean="0"/>
              <a:t>05/22/2018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AF66D-50BF-4C09-972C-A76C904C65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FD1A-31B5-44A6-8547-EB6C61315F01}" type="datetime1">
              <a:rPr lang="LID4096" smtClean="0"/>
              <a:t>05/22/2018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DA12A-F5C9-4AF6-A50E-76576FE5A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149D-B0D1-4A3A-8A1B-65C1C2B654DA}" type="datetime1">
              <a:rPr lang="LID4096" smtClean="0"/>
              <a:t>05/22/2018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CB930-C0D6-4BE6-B787-67B5D61BE4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AB99-2446-423A-9A38-99B7DC38ACEB}" type="datetime1">
              <a:rPr lang="LID4096" smtClean="0"/>
              <a:t>05/22/2018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307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GB" dirty="0"/>
              <a:t>Digitalisation of the 	Business Processes</a:t>
            </a:r>
            <a:br>
              <a:rPr lang="en-GB" dirty="0"/>
            </a:br>
            <a:br>
              <a:rPr lang="en-GB" dirty="0"/>
            </a:br>
            <a:r>
              <a:rPr lang="en-GB" sz="4000" dirty="0"/>
              <a:t>Business Process :	Student Prospects 					 						Onboarding Process</a:t>
            </a:r>
            <a:br>
              <a:rPr lang="en-GB" sz="4000" dirty="0"/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53D8-90AA-477E-A68C-BD7577B8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74235"/>
            <a:ext cx="8993187" cy="14294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Date:								06. June 2018</a:t>
            </a:r>
          </a:p>
          <a:p>
            <a:r>
              <a:rPr lang="en-US" dirty="0"/>
              <a:t>Authors:								Daniel Horn, Daniel Werner, Fabian Feiler, </a:t>
            </a:r>
            <a:br>
              <a:rPr lang="en-US" dirty="0"/>
            </a:br>
            <a:r>
              <a:rPr lang="en-US" dirty="0"/>
              <a:t>									Lia </a:t>
            </a:r>
            <a:r>
              <a:rPr lang="en-US" dirty="0" err="1"/>
              <a:t>Flück</a:t>
            </a:r>
            <a:r>
              <a:rPr lang="en-US" dirty="0"/>
              <a:t>, Puneeth Suresh</a:t>
            </a:r>
          </a:p>
          <a:p>
            <a:r>
              <a:rPr lang="en-US" dirty="0"/>
              <a:t>Supervisors:							Knut </a:t>
            </a:r>
            <a:r>
              <a:rPr lang="en-US" dirty="0" err="1"/>
              <a:t>Hinkelmann</a:t>
            </a:r>
            <a:r>
              <a:rPr lang="en-US" dirty="0"/>
              <a:t>, Andreas Martin,</a:t>
            </a:r>
            <a:br>
              <a:rPr lang="en-US" dirty="0"/>
            </a:br>
            <a:r>
              <a:rPr lang="en-US" dirty="0"/>
              <a:t>									Emanuele </a:t>
            </a:r>
            <a:r>
              <a:rPr lang="en-US" dirty="0" err="1"/>
              <a:t>Laurenzi</a:t>
            </a:r>
            <a:r>
              <a:rPr lang="en-US" dirty="0"/>
              <a:t>, Prajakta </a:t>
            </a:r>
            <a:r>
              <a:rPr lang="en-US" dirty="0" err="1"/>
              <a:t>Diwanji</a:t>
            </a:r>
            <a:r>
              <a:rPr lang="en-US" dirty="0"/>
              <a:t> 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581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and other Elements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10</a:t>
            </a:fld>
            <a:endParaRPr lang="LID4096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D08007-16D4-4106-BD7D-F856937A7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627" y="1905000"/>
            <a:ext cx="2657475" cy="733425"/>
          </a:xfrm>
        </p:spPr>
      </p:pic>
    </p:spTree>
    <p:extLst>
      <p:ext uri="{BB962C8B-B14F-4D97-AF65-F5344CB8AC3E}">
        <p14:creationId xmlns:p14="http://schemas.microsoft.com/office/powerpoint/2010/main" val="83750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&amp; Groups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11</a:t>
            </a:fld>
            <a:endParaRPr lang="LID4096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061F86-F347-4A94-9C9D-C3B230F3A2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>
                <a:solidFill>
                  <a:srgbClr val="FF0000"/>
                </a:solidFill>
              </a:rPr>
              <a:t>Swimmlanes</a:t>
            </a:r>
            <a:r>
              <a:rPr lang="en-US" dirty="0">
                <a:solidFill>
                  <a:srgbClr val="FF0000"/>
                </a:solidFill>
              </a:rPr>
              <a:t> in the Background and the roles above.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Automation &amp; Service Integration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0082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services and its integration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13</a:t>
            </a:fld>
            <a:endParaRPr lang="LID4096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061F86-F347-4A94-9C9D-C3B230F3A2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5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Demo / User Guide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739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 </a:t>
            </a:r>
            <a:r>
              <a:rPr lang="en-US" dirty="0" err="1"/>
              <a:t>Prinzscreens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15</a:t>
            </a:fld>
            <a:endParaRPr lang="LID4096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061F86-F347-4A94-9C9D-C3B230F3A2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Forms of User tasks</a:t>
            </a:r>
          </a:p>
        </p:txBody>
      </p:sp>
    </p:spTree>
    <p:extLst>
      <p:ext uri="{BB962C8B-B14F-4D97-AF65-F5344CB8AC3E}">
        <p14:creationId xmlns:p14="http://schemas.microsoft.com/office/powerpoint/2010/main" val="47350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Problem Statement, Vision and Mission</a:t>
            </a:r>
          </a:p>
          <a:p>
            <a:pPr lvl="1"/>
            <a:r>
              <a:rPr lang="en-US" dirty="0"/>
              <a:t>Process description</a:t>
            </a:r>
          </a:p>
          <a:p>
            <a:pPr lvl="1"/>
            <a:r>
              <a:rPr lang="en-US" dirty="0"/>
              <a:t>Task types</a:t>
            </a:r>
          </a:p>
          <a:p>
            <a:pPr lvl="1"/>
            <a:r>
              <a:rPr lang="en-US" dirty="0"/>
              <a:t>Event types &amp; other elements</a:t>
            </a:r>
          </a:p>
          <a:p>
            <a:pPr lvl="1"/>
            <a:r>
              <a:rPr lang="en-US" dirty="0"/>
              <a:t>Users &amp; Groups</a:t>
            </a:r>
          </a:p>
          <a:p>
            <a:r>
              <a:rPr lang="en-US" dirty="0"/>
              <a:t>Automation &amp; Service Integration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Service Integration</a:t>
            </a:r>
          </a:p>
          <a:p>
            <a:r>
              <a:rPr lang="en-US" dirty="0"/>
              <a:t>Demo / User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967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Introduction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655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study program fits best to me taking</a:t>
            </a:r>
            <a:br>
              <a:rPr lang="en-US" dirty="0"/>
            </a:br>
            <a:r>
              <a:rPr lang="en-US" dirty="0"/>
              <a:t>into account:</a:t>
            </a:r>
          </a:p>
          <a:p>
            <a:pPr lvl="1"/>
            <a:r>
              <a:rPr lang="en-US" dirty="0"/>
              <a:t>My personality</a:t>
            </a:r>
          </a:p>
          <a:p>
            <a:pPr lvl="1"/>
            <a:r>
              <a:rPr lang="en-US" dirty="0"/>
              <a:t>My education path</a:t>
            </a:r>
          </a:p>
          <a:p>
            <a:pPr lvl="1"/>
            <a:r>
              <a:rPr lang="en-US" dirty="0"/>
              <a:t>My professional experience</a:t>
            </a:r>
          </a:p>
          <a:p>
            <a:pPr lvl="1"/>
            <a:r>
              <a:rPr lang="en-US" dirty="0"/>
              <a:t>My  career goals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student on table: www.freepik.com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4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E1C42-0DCD-425C-B7C6-D1ECFE51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8" b="89776" l="9744" r="89776">
                        <a14:foregroundMark x1="52556" y1="5112" x2="52556" y2="5112"/>
                        <a14:foregroundMark x1="49201" y1="12460" x2="49201" y2="12460"/>
                        <a14:foregroundMark x1="51438" y1="1118" x2="51438" y2="1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087" y="2129586"/>
            <a:ext cx="2244525" cy="22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8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9A7-EC38-478C-9751-3811EBB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C728-1969-4D03-A2FB-E07D5CF5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121651" cy="3777622"/>
          </a:xfrm>
        </p:spPr>
        <p:txBody>
          <a:bodyPr/>
          <a:lstStyle/>
          <a:p>
            <a:r>
              <a:rPr lang="en-US" dirty="0"/>
              <a:t>Bringing the right prospective student with the best fitting study program together to foster the potential and satisfaction for students, study program class environment and therefore as a consequence the society in economics and cultural aspects.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60484-571B-4350-980A-9BF3587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Professor: www.dreamstime.com</a:t>
            </a:r>
            <a:br>
              <a:rPr lang="en-US" dirty="0"/>
            </a:br>
            <a:r>
              <a:rPr lang="en-US" dirty="0"/>
              <a:t>                         Happy student: www.shareicon.net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EBFD5-152F-4E18-B630-63CF085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5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F83D7-62A6-44B3-9F6C-08BD273C3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222" l="9778" r="89778">
                        <a14:foregroundMark x1="15556" y1="20000" x2="15556" y2="20000"/>
                        <a14:foregroundMark x1="32000" y1="5778" x2="32000" y2="5778"/>
                        <a14:foregroundMark x1="20889" y1="1778" x2="20889" y2="1778"/>
                        <a14:foregroundMark x1="57778" y1="19556" x2="57778" y2="19556"/>
                        <a14:foregroundMark x1="54667" y1="93778" x2="54667" y2="93778"/>
                        <a14:foregroundMark x1="52889" y1="98222" x2="52889" y2="98222"/>
                        <a14:foregroundMark x1="20000" y1="8444" x2="20000" y2="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45" y="3885278"/>
            <a:ext cx="1811682" cy="1811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43D0E-4A03-469C-8C0C-9CA553C7E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5556" r="93939">
                        <a14:foregroundMark x1="16414" y1="29126" x2="16414" y2="29126"/>
                        <a14:foregroundMark x1="6313" y1="35275" x2="6313" y2="35275"/>
                        <a14:foregroundMark x1="5556" y1="23301" x2="5556" y2="23301"/>
                        <a14:foregroundMark x1="19444" y1="9061" x2="19444" y2="9061"/>
                        <a14:foregroundMark x1="32576" y1="35275" x2="32576" y2="35275"/>
                        <a14:foregroundMark x1="66162" y1="35275" x2="66162" y2="35275"/>
                        <a14:foregroundMark x1="78535" y1="18123" x2="78535" y2="18123"/>
                        <a14:foregroundMark x1="93939" y1="23301" x2="93939" y2="23301"/>
                        <a14:foregroundMark x1="52273" y1="52427" x2="52273" y2="52427"/>
                        <a14:foregroundMark x1="36364" y1="56311" x2="36364" y2="56311"/>
                        <a14:foregroundMark x1="46970" y1="83819" x2="46970" y2="83819"/>
                        <a14:foregroundMark x1="29798" y1="83819" x2="29798" y2="83819"/>
                        <a14:foregroundMark x1="45202" y1="73786" x2="45202" y2="73786"/>
                        <a14:foregroundMark x1="65404" y1="58576" x2="65404" y2="58576"/>
                        <a14:foregroundMark x1="35859" y1="60518" x2="35859" y2="60518"/>
                        <a14:foregroundMark x1="35859" y1="60841" x2="35859" y2="60841"/>
                        <a14:foregroundMark x1="35859" y1="61489" x2="35859" y2="61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2129586"/>
            <a:ext cx="2341782" cy="18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DDC-81B6-496A-A51A-C7FAD41E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F134-F5F1-4ED0-A4E4-93C9132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to foster conscious decisions :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E6A71-E099-41F2-A220-0F509020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1C99A-D05B-432F-802B-0322F9AE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989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A31-594F-4CF0-A455-22EE81D1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3036-2BD9-4CD9-ABC6-FCEDA505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DE1BE-CEA7-4BEE-8C83-435EA096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FACDB-2BA6-4EC9-80B3-4A3DF8EC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077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8</a:t>
            </a:fld>
            <a:endParaRPr lang="LID4096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FB51FE-E482-4FE5-B477-24475460D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2" y="1904999"/>
            <a:ext cx="7618276" cy="232194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E60A1A-18EC-41F0-B1A9-09C4AED9D9ED}"/>
              </a:ext>
            </a:extLst>
          </p:cNvPr>
          <p:cNvSpPr txBox="1"/>
          <p:nvPr/>
        </p:nvSpPr>
        <p:spPr>
          <a:xfrm>
            <a:off x="2789208" y="3709358"/>
            <a:ext cx="40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>
                <a:solidFill>
                  <a:srgbClr val="FF0000"/>
                </a:solidFill>
              </a:rPr>
              <a:t>Swimmlanes</a:t>
            </a:r>
            <a:r>
              <a:rPr lang="en-US" dirty="0">
                <a:solidFill>
                  <a:srgbClr val="FF0000"/>
                </a:solidFill>
              </a:rPr>
              <a:t> und Database </a:t>
            </a:r>
            <a:r>
              <a:rPr lang="en-US" dirty="0" err="1">
                <a:solidFill>
                  <a:srgbClr val="FF0000"/>
                </a:solidFill>
              </a:rPr>
              <a:t>fehlen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Types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9</a:t>
            </a:fld>
            <a:endParaRPr lang="LID4096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F34F62-AFBD-4111-BB97-5B4F7E4A8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2" y="2090948"/>
            <a:ext cx="4124325" cy="2000250"/>
          </a:xfrm>
        </p:spPr>
      </p:pic>
    </p:spTree>
    <p:extLst>
      <p:ext uri="{BB962C8B-B14F-4D97-AF65-F5344CB8AC3E}">
        <p14:creationId xmlns:p14="http://schemas.microsoft.com/office/powerpoint/2010/main" val="31421097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173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Digitalisation of the  Business Processes  Business Process : Student Prospects             Onboarding Process </vt:lpstr>
      <vt:lpstr>Agenda</vt:lpstr>
      <vt:lpstr>Introduction</vt:lpstr>
      <vt:lpstr>Problem Statement</vt:lpstr>
      <vt:lpstr>Vision</vt:lpstr>
      <vt:lpstr>Mission</vt:lpstr>
      <vt:lpstr>Goals</vt:lpstr>
      <vt:lpstr>Process Description</vt:lpstr>
      <vt:lpstr>Task Types</vt:lpstr>
      <vt:lpstr>Event Types and other Elements</vt:lpstr>
      <vt:lpstr>User &amp; Groups</vt:lpstr>
      <vt:lpstr>Automation &amp; Service Integration</vt:lpstr>
      <vt:lpstr>All services and its integration</vt:lpstr>
      <vt:lpstr>Demo / User Guide</vt:lpstr>
      <vt:lpstr>//TODO Prinzscreens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Digitalisation of the        Business Processes Topic:</dc:title>
  <dc:creator>Daniel Werner</dc:creator>
  <cp:lastModifiedBy>Daniel Werner</cp:lastModifiedBy>
  <cp:revision>28</cp:revision>
  <dcterms:created xsi:type="dcterms:W3CDTF">2018-05-17T16:15:17Z</dcterms:created>
  <dcterms:modified xsi:type="dcterms:W3CDTF">2018-05-22T20:09:00Z</dcterms:modified>
</cp:coreProperties>
</file>