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9208-101E-4F79-9AF1-D82ECF3B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1D11-3CE3-4BE1-A086-074A05B1F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AC0E-9A17-4E49-BB3C-D12E7DA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89F8-8D6E-4A1D-BD3D-B90436E4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4675-CB10-4223-9B53-8214A725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979F-585A-4B0F-A091-106C0C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C558-D0B0-4FA0-AF9C-E0D1272B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5BCE-9038-4AD4-84C6-DE68CC4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CAC6-2314-4193-95A1-DB9FFF75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E2CE-A271-4FE2-90B9-756A385A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C81F-0BE1-4CA8-A015-72646A2E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0774-99CE-4E74-87F6-589F9956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FD02-AD38-4173-B845-FFB2E928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985A-58C5-4033-8AC9-FA6C5A5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FCE9-DACE-48F6-8A20-01E2A02C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F74-67DC-4513-BF43-46271D44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2709-824C-43C9-8394-6DE0A93D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3CE6-F6CD-45C0-966F-E04F842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9A11-DB74-4FC7-9928-68440C25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3BD7-81CC-4C28-BC17-2A3E751D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75E-0149-4BD7-B2A8-09F24FEA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3BC7-016E-456B-BB43-C73CA059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5D0F-4E2B-4E52-9C06-A8B506C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90D2-1E37-41E9-A329-3E2AB78E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F2BC-B5E7-4FD6-A168-08FC16D9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A7DC-F8B4-4577-B958-CFB0CD41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02B0-64CE-4C5F-9692-0F6DACD46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2C40-21DE-4B7A-A7A6-09571E02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438D-7394-4312-8401-6237489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9F9A-8AA0-4877-A622-45B6DB1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DE17-84B1-40DE-B6FE-C6C923F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8A8-2057-45CB-B5DE-1344EC68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4B1A-9BC9-464D-BF97-92819FAF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A2E3B-58BC-4D4B-AA3E-15251BA9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A23D8-E4F3-46BB-ACFF-72FBAA1A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79177-FFFC-4A65-8945-117225184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C4C-EA55-4165-A013-90B6DC3F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FA925-BA04-4D85-98C6-20B59347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62B1-05A0-4F78-A6EF-7E06976A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635D-60C7-494B-8BBF-DEF0795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CEDB4-D5DC-497A-AB63-C1382EBA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E8ED8-5794-425F-8B79-F29D3B50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6E2C6-F08F-4EAE-8911-C0D71A8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7929-2D0D-47C3-8E6A-2F79944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3FC72-54E8-4566-8304-D8A8752C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AAA3-5275-4415-BA60-196D262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A7D5-1240-4CEF-A101-5BF115AD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994-2BBD-47BD-87DA-8F275CE8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8E44-44C5-40CA-9EAF-1A64DECC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7844-ED8E-49D9-AAFF-EDA0855F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6A09-D49C-43AB-A812-E984AC8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7949-BB52-4D9E-9AA0-49FDD72B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022-9EE3-4DF1-BA25-E14025F1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DFD06-E938-48A9-B3E1-A4A4359C9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642E-86C9-44A9-8B0A-BB6CD71E8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D36D-BEF8-447A-83AB-94BE76E6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26555-D3F6-445C-B8BA-72DBAE2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D883-3E00-46A6-BFC0-DC136FBE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17FF-0C03-45EF-95E1-389A13E8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8D65-9AA7-4EDC-A6D0-05B22AE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1C56-DED0-4EC9-83AD-1AE9B785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4849-8D25-42F9-B625-9EDC5F0AAD8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8A3E-E1F8-43F7-A8D4-69C10D29B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54E2-950A-4B07-9A64-EF9A47D1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D7ED-CD86-4FFA-8393-9A2C83D9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Strategic </a:t>
            </a:r>
            <a:r>
              <a:rPr lang="de-CH" dirty="0" err="1"/>
              <a:t>Oboarding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609C161-9F66-4815-A7E4-43B8B0DA4D90}"/>
              </a:ext>
            </a:extLst>
          </p:cNvPr>
          <p:cNvSpPr/>
          <p:nvPr/>
        </p:nvSpPr>
        <p:spPr>
          <a:xfrm>
            <a:off x="988142" y="1843548"/>
            <a:ext cx="10146890" cy="1342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/>
              <a:t>FHNW School </a:t>
            </a:r>
            <a:r>
              <a:rPr lang="de-CH" sz="3600" dirty="0" err="1"/>
              <a:t>of</a:t>
            </a:r>
            <a:r>
              <a:rPr lang="de-CH" sz="3600" dirty="0"/>
              <a:t> Business: Onboarding </a:t>
            </a:r>
            <a:r>
              <a:rPr lang="de-CH" sz="3600" dirty="0" err="1"/>
              <a:t>Process</a:t>
            </a:r>
            <a:endParaRPr lang="de-CH" sz="36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9B00D56-16E9-4DC2-A548-504972620270}"/>
              </a:ext>
            </a:extLst>
          </p:cNvPr>
          <p:cNvSpPr/>
          <p:nvPr/>
        </p:nvSpPr>
        <p:spPr>
          <a:xfrm>
            <a:off x="988142" y="3583858"/>
            <a:ext cx="4881716" cy="13421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Sub-</a:t>
            </a:r>
            <a:r>
              <a:rPr lang="de-CH" dirty="0" err="1"/>
              <a:t>Process</a:t>
            </a:r>
            <a:r>
              <a:rPr lang="de-CH" dirty="0"/>
              <a:t>:</a:t>
            </a:r>
          </a:p>
          <a:p>
            <a:pPr algn="ctr"/>
            <a:r>
              <a:rPr lang="de-CH" dirty="0" err="1"/>
              <a:t>Recommend</a:t>
            </a:r>
            <a:r>
              <a:rPr lang="de-CH" dirty="0"/>
              <a:t> Study </a:t>
            </a:r>
            <a:r>
              <a:rPr lang="de-CH" dirty="0" err="1"/>
              <a:t>Program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605E77-9DEB-4002-8BC3-BCEF65A415A4}"/>
              </a:ext>
            </a:extLst>
          </p:cNvPr>
          <p:cNvSpPr/>
          <p:nvPr/>
        </p:nvSpPr>
        <p:spPr>
          <a:xfrm>
            <a:off x="6253316" y="3583858"/>
            <a:ext cx="4881716" cy="13421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Sub-</a:t>
            </a:r>
            <a:r>
              <a:rPr lang="de-CH" dirty="0" err="1"/>
              <a:t>Process</a:t>
            </a:r>
            <a:r>
              <a:rPr lang="de-CH"/>
              <a:t>:</a:t>
            </a:r>
            <a:endParaRPr lang="de-CH" dirty="0"/>
          </a:p>
          <a:p>
            <a:pPr algn="ctr"/>
            <a:r>
              <a:rPr lang="de-CH" dirty="0" err="1"/>
              <a:t>Program</a:t>
            </a:r>
            <a:r>
              <a:rPr lang="de-CH" dirty="0"/>
              <a:t>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98E-0DD8-4EA2-A575-F9FD7792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Recommend</a:t>
            </a:r>
            <a:r>
              <a:rPr lang="de-CH" dirty="0"/>
              <a:t> Study </a:t>
            </a:r>
            <a:r>
              <a:rPr lang="de-CH" dirty="0" err="1"/>
              <a:t>Program</a:t>
            </a:r>
            <a:r>
              <a:rPr lang="de-CH" dirty="0"/>
              <a:t> –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DAA1A-64F7-47D3-A363-A41B31127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17"/>
            <a:ext cx="12192000" cy="36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FA11B9E-031E-497F-821E-E4A8A2BC5E21}"/>
              </a:ext>
            </a:extLst>
          </p:cNvPr>
          <p:cNvSpPr/>
          <p:nvPr/>
        </p:nvSpPr>
        <p:spPr>
          <a:xfrm>
            <a:off x="145010" y="2175163"/>
            <a:ext cx="1220585" cy="3916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B5AFF-2000-4CAF-8997-59362D4CD148}"/>
              </a:ext>
            </a:extLst>
          </p:cNvPr>
          <p:cNvSpPr/>
          <p:nvPr/>
        </p:nvSpPr>
        <p:spPr>
          <a:xfrm>
            <a:off x="1370214" y="457210"/>
            <a:ext cx="10679545" cy="1200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0AB4EAB-54C9-4A8B-8612-B16836747715}"/>
              </a:ext>
            </a:extLst>
          </p:cNvPr>
          <p:cNvSpPr/>
          <p:nvPr/>
        </p:nvSpPr>
        <p:spPr>
          <a:xfrm>
            <a:off x="1520305" y="618845"/>
            <a:ext cx="2041236" cy="9144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bg1"/>
                </a:solidFill>
              </a:rPr>
              <a:t>February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0AA2D7-65AC-4805-9FAD-4BE71B523FE8}"/>
              </a:ext>
            </a:extLst>
          </p:cNvPr>
          <p:cNvSpPr/>
          <p:nvPr/>
        </p:nvSpPr>
        <p:spPr>
          <a:xfrm>
            <a:off x="3641205" y="614226"/>
            <a:ext cx="2041236" cy="9144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8BDB034-41D8-4A06-8FC2-283965B40DDC}"/>
              </a:ext>
            </a:extLst>
          </p:cNvPr>
          <p:cNvSpPr/>
          <p:nvPr/>
        </p:nvSpPr>
        <p:spPr>
          <a:xfrm>
            <a:off x="5682441" y="616679"/>
            <a:ext cx="2041236" cy="9144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April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7FAB515-3993-4304-8FFD-BD33FC094188}"/>
              </a:ext>
            </a:extLst>
          </p:cNvPr>
          <p:cNvSpPr/>
          <p:nvPr/>
        </p:nvSpPr>
        <p:spPr>
          <a:xfrm>
            <a:off x="7803341" y="600373"/>
            <a:ext cx="2041236" cy="9144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9275C70-FD8A-4E28-B567-581BC031B2C1}"/>
              </a:ext>
            </a:extLst>
          </p:cNvPr>
          <p:cNvSpPr/>
          <p:nvPr/>
        </p:nvSpPr>
        <p:spPr>
          <a:xfrm>
            <a:off x="9844577" y="614226"/>
            <a:ext cx="2041236" cy="9144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June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FE49571-9A2E-4260-901F-2A8386951FA9}"/>
              </a:ext>
            </a:extLst>
          </p:cNvPr>
          <p:cNvSpPr/>
          <p:nvPr/>
        </p:nvSpPr>
        <p:spPr>
          <a:xfrm>
            <a:off x="1520305" y="2227059"/>
            <a:ext cx="2120900" cy="11083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Lecture</a:t>
            </a:r>
            <a:r>
              <a:rPr lang="de-CH" sz="1100" dirty="0">
                <a:solidFill>
                  <a:schemeClr val="tx1"/>
                </a:solidFill>
              </a:rPr>
              <a:t> 1:</a:t>
            </a:r>
          </a:p>
          <a:p>
            <a:pPr algn="ctr"/>
            <a:r>
              <a:rPr lang="de-CH" sz="1100" dirty="0" err="1">
                <a:solidFill>
                  <a:schemeClr val="tx1"/>
                </a:solidFill>
              </a:rPr>
              <a:t>Camunda</a:t>
            </a:r>
            <a:r>
              <a:rPr lang="de-CH" sz="1100" dirty="0">
                <a:solidFill>
                  <a:schemeClr val="tx1"/>
                </a:solidFill>
              </a:rPr>
              <a:t> &amp; GitHub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E72A433-98AF-4A12-B5A7-533DF7081DFE}"/>
              </a:ext>
            </a:extLst>
          </p:cNvPr>
          <p:cNvSpPr/>
          <p:nvPr/>
        </p:nvSpPr>
        <p:spPr>
          <a:xfrm>
            <a:off x="1480473" y="3621895"/>
            <a:ext cx="2120900" cy="110836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Process</a:t>
            </a:r>
            <a:r>
              <a:rPr lang="de-CH" sz="1100" dirty="0">
                <a:solidFill>
                  <a:schemeClr val="tx1"/>
                </a:solidFill>
              </a:rPr>
              <a:t> Modelling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D70998B8-26AE-45A6-A17F-C81DCD44FA03}"/>
              </a:ext>
            </a:extLst>
          </p:cNvPr>
          <p:cNvSpPr/>
          <p:nvPr/>
        </p:nvSpPr>
        <p:spPr>
          <a:xfrm>
            <a:off x="1520305" y="4917006"/>
            <a:ext cx="2120900" cy="1108364"/>
          </a:xfrm>
          <a:prstGeom prst="chevron">
            <a:avLst/>
          </a:prstGeom>
          <a:solidFill>
            <a:srgbClr val="914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</a:rPr>
              <a:t>Process</a:t>
            </a:r>
            <a:r>
              <a:rPr lang="de-CH" sz="1400" dirty="0">
                <a:solidFill>
                  <a:schemeClr val="tx1"/>
                </a:solidFill>
              </a:rPr>
              <a:t> 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7CF4BE1-3891-4911-BB56-D79E2F90A221}"/>
              </a:ext>
            </a:extLst>
          </p:cNvPr>
          <p:cNvSpPr/>
          <p:nvPr/>
        </p:nvSpPr>
        <p:spPr>
          <a:xfrm>
            <a:off x="3561541" y="2227059"/>
            <a:ext cx="2120900" cy="11083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Lecture</a:t>
            </a:r>
            <a:r>
              <a:rPr lang="de-CH" sz="1100" dirty="0">
                <a:solidFill>
                  <a:schemeClr val="tx1"/>
                </a:solidFill>
              </a:rPr>
              <a:t> 2 &amp; 3: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DMN  &amp; Workflow Integration &amp; </a:t>
            </a:r>
            <a:r>
              <a:rPr lang="de-CH" sz="1100" dirty="0" err="1">
                <a:solidFill>
                  <a:schemeClr val="tx1"/>
                </a:solidFill>
              </a:rPr>
              <a:t>Deployment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5B2F78B-42F5-462D-B855-945BC2505DE3}"/>
              </a:ext>
            </a:extLst>
          </p:cNvPr>
          <p:cNvSpPr/>
          <p:nvPr/>
        </p:nvSpPr>
        <p:spPr>
          <a:xfrm>
            <a:off x="5602777" y="2227059"/>
            <a:ext cx="2120900" cy="11083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Lecture</a:t>
            </a:r>
            <a:r>
              <a:rPr lang="de-CH" sz="1100" dirty="0">
                <a:solidFill>
                  <a:schemeClr val="tx1"/>
                </a:solidFill>
              </a:rPr>
              <a:t> 4: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Service Integration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545C838F-5E0B-4899-81E2-25AFBDF0B5F2}"/>
              </a:ext>
            </a:extLst>
          </p:cNvPr>
          <p:cNvSpPr/>
          <p:nvPr/>
        </p:nvSpPr>
        <p:spPr>
          <a:xfrm>
            <a:off x="7723677" y="2227059"/>
            <a:ext cx="2120900" cy="11083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Lecture</a:t>
            </a:r>
            <a:r>
              <a:rPr lang="de-CH" sz="1100" dirty="0">
                <a:solidFill>
                  <a:schemeClr val="tx1"/>
                </a:solidFill>
              </a:rPr>
              <a:t> 5: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AI &amp; Bots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EC7C12D-6692-404F-B569-2CF0EE1F7E9A}"/>
              </a:ext>
            </a:extLst>
          </p:cNvPr>
          <p:cNvSpPr/>
          <p:nvPr/>
        </p:nvSpPr>
        <p:spPr>
          <a:xfrm>
            <a:off x="9844577" y="2227058"/>
            <a:ext cx="2120900" cy="3798311"/>
          </a:xfrm>
          <a:prstGeom prst="chevron">
            <a:avLst>
              <a:gd name="adj" fmla="val 241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Final </a:t>
            </a:r>
            <a:r>
              <a:rPr lang="de-CH" dirty="0" err="1">
                <a:solidFill>
                  <a:schemeClr val="tx1"/>
                </a:solidFill>
              </a:rPr>
              <a:t>Presentation</a:t>
            </a:r>
            <a:r>
              <a:rPr lang="de-CH" dirty="0">
                <a:solidFill>
                  <a:schemeClr val="tx1"/>
                </a:solidFill>
              </a:rPr>
              <a:t> &amp; Submission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A1A63968-A9A4-41CC-8B1E-E9249404CD64}"/>
              </a:ext>
            </a:extLst>
          </p:cNvPr>
          <p:cNvSpPr/>
          <p:nvPr/>
        </p:nvSpPr>
        <p:spPr>
          <a:xfrm>
            <a:off x="3561541" y="3618618"/>
            <a:ext cx="2120900" cy="110836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DMN Modelling, </a:t>
            </a:r>
            <a:r>
              <a:rPr lang="de-CH" sz="1100" dirty="0" err="1">
                <a:solidFill>
                  <a:schemeClr val="tx1"/>
                </a:solidFill>
              </a:rPr>
              <a:t>Deploymennt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AE33B0B4-4ADD-4D2A-81D2-3354C3AA7038}"/>
              </a:ext>
            </a:extLst>
          </p:cNvPr>
          <p:cNvSpPr/>
          <p:nvPr/>
        </p:nvSpPr>
        <p:spPr>
          <a:xfrm>
            <a:off x="5602777" y="3621895"/>
            <a:ext cx="2120900" cy="110836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Service Integration </a:t>
            </a:r>
            <a:r>
              <a:rPr lang="de-CH" sz="1100" dirty="0" err="1">
                <a:solidFill>
                  <a:schemeClr val="tx1"/>
                </a:solidFill>
              </a:rPr>
              <a:t>with</a:t>
            </a:r>
            <a:r>
              <a:rPr lang="de-CH" sz="1100" dirty="0">
                <a:solidFill>
                  <a:schemeClr val="tx1"/>
                </a:solidFill>
              </a:rPr>
              <a:t> MS Flow: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Excel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B954C64-F5EC-4281-AB6D-FDB06B43D92E}"/>
              </a:ext>
            </a:extLst>
          </p:cNvPr>
          <p:cNvSpPr/>
          <p:nvPr/>
        </p:nvSpPr>
        <p:spPr>
          <a:xfrm>
            <a:off x="7763509" y="3618618"/>
            <a:ext cx="2120900" cy="110836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err="1">
                <a:solidFill>
                  <a:schemeClr val="tx1"/>
                </a:solidFill>
              </a:rPr>
              <a:t>ChatBot</a:t>
            </a:r>
            <a:r>
              <a:rPr lang="de-CH" sz="1100" dirty="0">
                <a:solidFill>
                  <a:schemeClr val="tx1"/>
                </a:solidFill>
              </a:rPr>
              <a:t> </a:t>
            </a:r>
            <a:r>
              <a:rPr lang="de-CH" sz="1100" dirty="0" err="1">
                <a:solidFill>
                  <a:schemeClr val="tx1"/>
                </a:solidFill>
              </a:rPr>
              <a:t>with</a:t>
            </a:r>
            <a:r>
              <a:rPr lang="de-CH" sz="1100" dirty="0">
                <a:solidFill>
                  <a:schemeClr val="tx1"/>
                </a:solidFill>
              </a:rPr>
              <a:t> </a:t>
            </a:r>
            <a:r>
              <a:rPr lang="de-CH" sz="1100" dirty="0" err="1">
                <a:solidFill>
                  <a:schemeClr val="tx1"/>
                </a:solidFill>
              </a:rPr>
              <a:t>DialogFlow</a:t>
            </a:r>
            <a:r>
              <a:rPr lang="de-CH" sz="1100" dirty="0">
                <a:solidFill>
                  <a:schemeClr val="tx1"/>
                </a:solidFill>
              </a:rPr>
              <a:t>, Integration Excel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23C5B4-E78A-462B-B705-309E307B278B}"/>
              </a:ext>
            </a:extLst>
          </p:cNvPr>
          <p:cNvSpPr/>
          <p:nvPr/>
        </p:nvSpPr>
        <p:spPr>
          <a:xfrm>
            <a:off x="3641205" y="4908213"/>
            <a:ext cx="4162136" cy="1108364"/>
          </a:xfrm>
          <a:prstGeom prst="chevron">
            <a:avLst/>
          </a:prstGeom>
          <a:solidFill>
            <a:srgbClr val="914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Project Dokumentation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B25BCDF-8D45-4C23-B4F4-2D167FE4046E}"/>
              </a:ext>
            </a:extLst>
          </p:cNvPr>
          <p:cNvSpPr/>
          <p:nvPr/>
        </p:nvSpPr>
        <p:spPr>
          <a:xfrm>
            <a:off x="7723677" y="4908213"/>
            <a:ext cx="2120900" cy="1108364"/>
          </a:xfrm>
          <a:prstGeom prst="chevron">
            <a:avLst/>
          </a:prstGeom>
          <a:solidFill>
            <a:srgbClr val="914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GitHub Wiki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6707D-B941-4075-8DD1-7ECA4374A7C5}"/>
              </a:ext>
            </a:extLst>
          </p:cNvPr>
          <p:cNvSpPr/>
          <p:nvPr/>
        </p:nvSpPr>
        <p:spPr>
          <a:xfrm>
            <a:off x="149629" y="2243683"/>
            <a:ext cx="1220585" cy="1108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Lecture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04092D-92F3-46D3-B386-86D72019DCD8}"/>
              </a:ext>
            </a:extLst>
          </p:cNvPr>
          <p:cNvSpPr/>
          <p:nvPr/>
        </p:nvSpPr>
        <p:spPr>
          <a:xfrm>
            <a:off x="149629" y="4933630"/>
            <a:ext cx="1220585" cy="1108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Documentation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7C06D-F566-48EB-BEBD-8075B53D5DBE}"/>
              </a:ext>
            </a:extLst>
          </p:cNvPr>
          <p:cNvSpPr/>
          <p:nvPr/>
        </p:nvSpPr>
        <p:spPr>
          <a:xfrm>
            <a:off x="149629" y="3588655"/>
            <a:ext cx="1220585" cy="1108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Process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Strategic Oboarding Process</vt:lpstr>
      <vt:lpstr>Recommend Study Program – to be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Oboarding Process</dc:title>
  <dc:creator>Lia Flück</dc:creator>
  <cp:lastModifiedBy>Lia Flück</cp:lastModifiedBy>
  <cp:revision>8</cp:revision>
  <dcterms:created xsi:type="dcterms:W3CDTF">2018-05-22T13:32:59Z</dcterms:created>
  <dcterms:modified xsi:type="dcterms:W3CDTF">2018-05-24T13:09:44Z</dcterms:modified>
</cp:coreProperties>
</file>