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1" r:id="rId1"/>
  </p:sldMasterIdLst>
  <p:notesMasterIdLst>
    <p:notesMasterId r:id="rId11"/>
  </p:notesMasterIdLst>
  <p:sldIdLst>
    <p:sldId id="271" r:id="rId2"/>
    <p:sldId id="373" r:id="rId3"/>
    <p:sldId id="376" r:id="rId4"/>
    <p:sldId id="377" r:id="rId5"/>
    <p:sldId id="375" r:id="rId6"/>
    <p:sldId id="374" r:id="rId7"/>
    <p:sldId id="378" r:id="rId8"/>
    <p:sldId id="380" r:id="rId9"/>
    <p:sldId id="379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96" autoAdjust="0"/>
    <p:restoredTop sz="94643"/>
  </p:normalViewPr>
  <p:slideViewPr>
    <p:cSldViewPr snapToGrid="0">
      <p:cViewPr varScale="1">
        <p:scale>
          <a:sx n="93" d="100"/>
          <a:sy n="93" d="100"/>
        </p:scale>
        <p:origin x="232" y="6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D30795-45AB-4973-BF11-0C496A2F83F7}" type="datetimeFigureOut">
              <a:rPr lang="en-US" smtClean="0"/>
              <a:t>5/30/19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F824EC-AA3D-4268-8DE9-C29F1E766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018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-</a:t>
            </a:r>
            <a:r>
              <a:rPr lang="en-GB" baseline="0" dirty="0"/>
              <a:t> We are glade that you managed to be here today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30EB948-097A-49AA-B2A9-A0CE129617F1}" type="slidenum">
              <a: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8193553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-</a:t>
            </a:r>
            <a:r>
              <a:rPr lang="en-GB" baseline="0" dirty="0"/>
              <a:t> We are glade that you managed to be here today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30EB948-097A-49AA-B2A9-A0CE129617F1}" type="slidenum">
              <a: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1160123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21258-553D-484E-8517-3BA5017D743B}" type="datetime1">
              <a:rPr lang="de-CH" smtClean="0"/>
              <a:t>30.05.19</a:t>
            </a:fld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r>
              <a:rPr lang="de-CH" smtClean="0"/>
              <a:t>Max Strittmatter - Tahir Bassra – Simon drabert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0C86B-4752-43DD-85C6-6BDBDC82DA15}" type="slidenum">
              <a:rPr lang="de-CH" smtClean="0"/>
              <a:pPr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65187558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21258-553D-484E-8517-3BA5017D743B}" type="datetime1">
              <a:rPr lang="de-CH" smtClean="0"/>
              <a:t>30.05.19</a:t>
            </a:fld>
            <a:endParaRPr lang="de-C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Max Strittmatter - Tahir Bassra – Simon drabert</a:t>
            </a:r>
            <a:endParaRPr lang="de-C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0C86B-4752-43DD-85C6-6BDBDC82DA15}" type="slidenum">
              <a:rPr lang="de-CH" smtClean="0"/>
              <a:pPr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4990853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21258-553D-484E-8517-3BA5017D743B}" type="datetime1">
              <a:rPr lang="de-CH" smtClean="0"/>
              <a:t>30.05.19</a:t>
            </a:fld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Max Strittmatter - Tahir Bassra – Simon drabert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0C86B-4752-43DD-85C6-6BDBDC82DA15}" type="slidenum">
              <a:rPr lang="de-CH" smtClean="0"/>
              <a:pPr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71864562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21258-553D-484E-8517-3BA5017D743B}" type="datetime1">
              <a:rPr lang="de-CH" smtClean="0"/>
              <a:t>30.05.19</a:t>
            </a:fld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Max Strittmatter - Tahir Bassra – Simon drabert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0C86B-4752-43DD-85C6-6BDBDC82DA15}" type="slidenum">
              <a:rPr lang="de-CH" smtClean="0"/>
              <a:pPr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39748631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21258-553D-484E-8517-3BA5017D743B}" type="datetime1">
              <a:rPr lang="de-CH" smtClean="0"/>
              <a:t>30.05.19</a:t>
            </a:fld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Max Strittmatter - Tahir Bassra – Simon drabert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0C86B-4752-43DD-85C6-6BDBDC82DA15}" type="slidenum">
              <a:rPr lang="de-CH" smtClean="0"/>
              <a:pPr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5996110"/>
      </p:ext>
    </p:extLst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21258-553D-484E-8517-3BA5017D743B}" type="datetime1">
              <a:rPr lang="de-CH" smtClean="0"/>
              <a:t>30.05.19</a:t>
            </a:fld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Max Strittmatter - Tahir Bassra – Simon drabert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0C86B-4752-43DD-85C6-6BDBDC82DA15}" type="slidenum">
              <a:rPr lang="de-CH" smtClean="0"/>
              <a:pPr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21074251"/>
      </p:ext>
    </p:extLst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21258-553D-484E-8517-3BA5017D743B}" type="datetime1">
              <a:rPr lang="de-CH" smtClean="0"/>
              <a:t>30.05.19</a:t>
            </a:fld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Max Strittmatter - Tahir Bassra – Simon drabert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0C86B-4752-43DD-85C6-6BDBDC82DA15}" type="slidenum">
              <a:rPr lang="de-CH" smtClean="0"/>
              <a:pPr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53113380"/>
      </p:ext>
    </p:extLst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21258-553D-484E-8517-3BA5017D743B}" type="datetime1">
              <a:rPr lang="de-CH" smtClean="0"/>
              <a:t>30.05.19</a:t>
            </a:fld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Max Strittmatter - Tahir Bassra – Simon drabert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0C86B-4752-43DD-85C6-6BDBDC82DA15}" type="slidenum">
              <a:rPr lang="de-CH" smtClean="0"/>
              <a:pPr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87657843"/>
      </p:ext>
    </p:extLst>
  </p:cSld>
  <p:clrMapOvr>
    <a:masterClrMapping/>
  </p:clrMapOvr>
  <p:hf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21258-553D-484E-8517-3BA5017D743B}" type="datetime1">
              <a:rPr lang="de-CH" smtClean="0"/>
              <a:t>30.05.19</a:t>
            </a:fld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Max Strittmatter - Tahir Bassra – Simon drabert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0C86B-4752-43DD-85C6-6BDBDC82DA15}" type="slidenum">
              <a:rPr lang="de-CH" smtClean="0"/>
              <a:pPr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84564037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21258-553D-484E-8517-3BA5017D743B}" type="datetime1">
              <a:rPr lang="de-CH" smtClean="0"/>
              <a:t>30.05.19</a:t>
            </a:fld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Max Strittmatter - Tahir Bassra – Simon drabert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9F10C86B-4752-43DD-85C6-6BDBDC82DA15}" type="slidenum">
              <a:rPr lang="de-CH" smtClean="0"/>
              <a:pPr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00399602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21258-553D-484E-8517-3BA5017D743B}" type="datetime1">
              <a:rPr lang="de-CH" smtClean="0"/>
              <a:t>30.05.19</a:t>
            </a:fld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Max Strittmatter - Tahir Bassra – Simon drabert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0C86B-4752-43DD-85C6-6BDBDC82DA15}" type="slidenum">
              <a:rPr lang="de-CH" smtClean="0"/>
              <a:pPr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78546006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21258-553D-484E-8517-3BA5017D743B}" type="datetime1">
              <a:rPr lang="de-CH" smtClean="0"/>
              <a:t>30.05.19</a:t>
            </a:fld>
            <a:endParaRPr lang="de-C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Max Strittmatter - Tahir Bassra – Simon drabert</a:t>
            </a:r>
            <a:endParaRPr lang="de-C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0C86B-4752-43DD-85C6-6BDBDC82DA15}" type="slidenum">
              <a:rPr lang="de-CH" smtClean="0"/>
              <a:pPr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96464827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21258-553D-484E-8517-3BA5017D743B}" type="datetime1">
              <a:rPr lang="de-CH" smtClean="0"/>
              <a:t>30.05.19</a:t>
            </a:fld>
            <a:endParaRPr lang="de-CH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Max Strittmatter - Tahir Bassra – Simon drabert</a:t>
            </a:r>
            <a:endParaRPr lang="de-CH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0C86B-4752-43DD-85C6-6BDBDC82DA15}" type="slidenum">
              <a:rPr lang="de-CH" smtClean="0"/>
              <a:pPr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0683193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21258-553D-484E-8517-3BA5017D743B}" type="datetime1">
              <a:rPr lang="de-CH" smtClean="0"/>
              <a:t>30.05.19</a:t>
            </a:fld>
            <a:endParaRPr lang="de-C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Max Strittmatter - Tahir Bassra – Simon drabert</a:t>
            </a:r>
            <a:endParaRPr lang="de-C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0C86B-4752-43DD-85C6-6BDBDC82DA15}" type="slidenum">
              <a:rPr lang="de-CH" smtClean="0"/>
              <a:pPr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4746315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21258-553D-484E-8517-3BA5017D743B}" type="datetime1">
              <a:rPr lang="de-CH" smtClean="0"/>
              <a:t>30.05.19</a:t>
            </a:fld>
            <a:endParaRPr lang="de-CH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Max Strittmatter - Tahir Bassra – Simon drabert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0C86B-4752-43DD-85C6-6BDBDC82DA15}" type="slidenum">
              <a:rPr lang="de-CH" smtClean="0"/>
              <a:pPr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82209312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21258-553D-484E-8517-3BA5017D743B}" type="datetime1">
              <a:rPr lang="de-CH" smtClean="0"/>
              <a:t>30.05.19</a:t>
            </a:fld>
            <a:endParaRPr lang="de-C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Max Strittmatter - Tahir Bassra – Simon drabert</a:t>
            </a:r>
            <a:endParaRPr lang="de-C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0C86B-4752-43DD-85C6-6BDBDC82DA15}" type="slidenum">
              <a:rPr lang="de-CH" smtClean="0"/>
              <a:pPr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69694029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21258-553D-484E-8517-3BA5017D743B}" type="datetime1">
              <a:rPr lang="de-CH" smtClean="0"/>
              <a:t>30.05.19</a:t>
            </a:fld>
            <a:endParaRPr lang="de-C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0C86B-4752-43DD-85C6-6BDBDC82DA15}" type="slidenum">
              <a:rPr lang="de-CH" smtClean="0"/>
              <a:pPr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2545164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FE21258-553D-484E-8517-3BA5017D743B}" type="datetime1">
              <a:rPr lang="de-CH" smtClean="0"/>
              <a:t>30.05.19</a:t>
            </a:fld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de-CH" smtClean="0"/>
              <a:t>Max Strittmatter - Tahir Bassra – Simon drabert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F10C86B-4752-43DD-85C6-6BDBDC82DA15}" type="slidenum">
              <a:rPr lang="de-CH" smtClean="0"/>
              <a:pPr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06242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2" r:id="rId1"/>
    <p:sldLayoutId id="2147483903" r:id="rId2"/>
    <p:sldLayoutId id="2147483904" r:id="rId3"/>
    <p:sldLayoutId id="2147483905" r:id="rId4"/>
    <p:sldLayoutId id="2147483906" r:id="rId5"/>
    <p:sldLayoutId id="2147483907" r:id="rId6"/>
    <p:sldLayoutId id="2147483908" r:id="rId7"/>
    <p:sldLayoutId id="2147483909" r:id="rId8"/>
    <p:sldLayoutId id="2147483910" r:id="rId9"/>
    <p:sldLayoutId id="2147483911" r:id="rId10"/>
    <p:sldLayoutId id="2147483912" r:id="rId11"/>
    <p:sldLayoutId id="2147483913" r:id="rId12"/>
    <p:sldLayoutId id="2147483914" r:id="rId13"/>
    <p:sldLayoutId id="2147483915" r:id="rId14"/>
    <p:sldLayoutId id="2147483916" r:id="rId15"/>
    <p:sldLayoutId id="2147483917" r:id="rId16"/>
    <p:sldLayoutId id="2147483918" r:id="rId17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196879" y="1099753"/>
            <a:ext cx="6809374" cy="4403225"/>
          </a:xfrm>
        </p:spPr>
        <p:txBody>
          <a:bodyPr>
            <a:normAutofit/>
          </a:bodyPr>
          <a:lstStyle/>
          <a:p>
            <a:pPr algn="l"/>
            <a:r>
              <a:rPr lang="en-US" sz="2500" dirty="0" smtClean="0">
                <a:latin typeface="Source Sans Pro" charset="0"/>
                <a:ea typeface="Source Sans Pro" charset="0"/>
                <a:cs typeface="Source Sans Pro" charset="0"/>
              </a:rPr>
              <a:t>Digitalization </a:t>
            </a:r>
            <a:r>
              <a:rPr lang="en-US" sz="2500" dirty="0" smtClean="0">
                <a:latin typeface="Source Sans Pro" charset="0"/>
                <a:ea typeface="Source Sans Pro" charset="0"/>
                <a:cs typeface="Source Sans Pro" charset="0"/>
              </a:rPr>
              <a:t>of the Business Processes (SS19)</a:t>
            </a:r>
            <a:r>
              <a:rPr lang="en-US" sz="2800" b="1" dirty="0" smtClean="0">
                <a:latin typeface="Serifa Std 65" charset="0"/>
                <a:ea typeface="Serifa Std 65" charset="0"/>
                <a:cs typeface="Serifa Std 65" charset="0"/>
              </a:rPr>
              <a:t/>
            </a:r>
            <a:br>
              <a:rPr lang="en-US" sz="2800" b="1" dirty="0" smtClean="0">
                <a:latin typeface="Serifa Std 65" charset="0"/>
                <a:ea typeface="Serifa Std 65" charset="0"/>
                <a:cs typeface="Serifa Std 65" charset="0"/>
              </a:rPr>
            </a:br>
            <a:r>
              <a:rPr lang="en-US" sz="2800" b="1" dirty="0">
                <a:latin typeface="Serifa Std 65" charset="0"/>
                <a:ea typeface="Serifa Std 65" charset="0"/>
                <a:cs typeface="Serifa Std 65" charset="0"/>
              </a:rPr>
              <a:t/>
            </a:r>
            <a:br>
              <a:rPr lang="en-US" sz="2800" b="1" dirty="0">
                <a:latin typeface="Serifa Std 65" charset="0"/>
                <a:ea typeface="Serifa Std 65" charset="0"/>
                <a:cs typeface="Serifa Std 65" charset="0"/>
              </a:rPr>
            </a:br>
            <a:r>
              <a:rPr lang="en-US" sz="4000" b="1" dirty="0" smtClean="0">
                <a:latin typeface="Serifa Std 65" charset="0"/>
                <a:ea typeface="Serifa Std 65" charset="0"/>
                <a:cs typeface="Serifa Std 65" charset="0"/>
              </a:rPr>
              <a:t>e-Retail</a:t>
            </a:r>
            <a:br>
              <a:rPr lang="en-US" sz="4000" b="1" dirty="0" smtClean="0">
                <a:latin typeface="Serifa Std 65" charset="0"/>
                <a:ea typeface="Serifa Std 65" charset="0"/>
                <a:cs typeface="Serifa Std 65" charset="0"/>
              </a:rPr>
            </a:br>
            <a:r>
              <a:rPr lang="en-US" sz="4000" b="1" dirty="0" smtClean="0">
                <a:latin typeface="Serifa Std 65" charset="0"/>
                <a:ea typeface="Serifa Std 65" charset="0"/>
                <a:cs typeface="Serifa Std 65" charset="0"/>
              </a:rPr>
              <a:t>CC Clothing Company</a:t>
            </a:r>
            <a:br>
              <a:rPr lang="en-US" sz="4000" b="1" dirty="0" smtClean="0">
                <a:latin typeface="Serifa Std 65" charset="0"/>
                <a:ea typeface="Serifa Std 65" charset="0"/>
                <a:cs typeface="Serifa Std 65" charset="0"/>
              </a:rPr>
            </a:br>
            <a:r>
              <a:rPr lang="en-US" sz="4000" b="1" dirty="0" smtClean="0">
                <a:latin typeface="Serifa Std 65" charset="0"/>
                <a:ea typeface="Serifa Std 65" charset="0"/>
                <a:cs typeface="Serifa Std 65" charset="0"/>
              </a:rPr>
              <a:t/>
            </a:r>
            <a:br>
              <a:rPr lang="en-US" sz="4000" b="1" dirty="0" smtClean="0">
                <a:latin typeface="Serifa Std 65" charset="0"/>
                <a:ea typeface="Serifa Std 65" charset="0"/>
                <a:cs typeface="Serifa Std 65" charset="0"/>
              </a:rPr>
            </a:br>
            <a:r>
              <a:rPr lang="en-US" sz="4000" b="1" dirty="0">
                <a:latin typeface="Serifa Std 65" charset="0"/>
                <a:ea typeface="Serifa Std 65" charset="0"/>
                <a:cs typeface="Serifa Std 65" charset="0"/>
              </a:rPr>
              <a:t/>
            </a:r>
            <a:br>
              <a:rPr lang="en-US" sz="4000" b="1" dirty="0">
                <a:latin typeface="Serifa Std 65" charset="0"/>
                <a:ea typeface="Serifa Std 65" charset="0"/>
                <a:cs typeface="Serifa Std 65" charset="0"/>
              </a:rPr>
            </a:br>
            <a:r>
              <a:rPr lang="en-US" sz="2500" dirty="0" smtClean="0">
                <a:latin typeface="Source Sans Pro" charset="0"/>
                <a:ea typeface="Source Sans Pro" charset="0"/>
                <a:cs typeface="Source Sans Pro" charset="0"/>
              </a:rPr>
              <a:t>Team Morcote: Loris, Oliver, </a:t>
            </a:r>
            <a:r>
              <a:rPr lang="en-US" sz="2500" dirty="0" err="1" smtClean="0">
                <a:latin typeface="Source Sans Pro" charset="0"/>
                <a:ea typeface="Source Sans Pro" charset="0"/>
                <a:cs typeface="Source Sans Pro" charset="0"/>
              </a:rPr>
              <a:t>Shambu</a:t>
            </a:r>
            <a:r>
              <a:rPr lang="en-US" sz="2500" dirty="0" smtClean="0">
                <a:latin typeface="Source Sans Pro" charset="0"/>
                <a:ea typeface="Source Sans Pro" charset="0"/>
                <a:cs typeface="Source Sans Pro" charset="0"/>
              </a:rPr>
              <a:t>, Yannick</a:t>
            </a:r>
            <a:endParaRPr lang="de-CH" sz="2500" dirty="0">
              <a:latin typeface="Source Sans Pro" charset="0"/>
              <a:ea typeface="Source Sans Pro" charset="0"/>
              <a:cs typeface="Source Sans Pro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7865" y="491661"/>
            <a:ext cx="3113720" cy="520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703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2350599" y="6201932"/>
            <a:ext cx="7084177" cy="365125"/>
          </a:xfrm>
        </p:spPr>
        <p:txBody>
          <a:bodyPr/>
          <a:lstStyle/>
          <a:p>
            <a:r>
              <a:rPr lang="en-GB" dirty="0" smtClean="0">
                <a:latin typeface="Source Sans Pro" charset="0"/>
                <a:ea typeface="Source Sans Pro" charset="0"/>
                <a:cs typeface="Source Sans Pro" charset="0"/>
              </a:rPr>
              <a:t>Loris, Oliver, </a:t>
            </a:r>
            <a:r>
              <a:rPr lang="en-GB" dirty="0" err="1" smtClean="0">
                <a:latin typeface="Source Sans Pro" charset="0"/>
                <a:ea typeface="Source Sans Pro" charset="0"/>
                <a:cs typeface="Source Sans Pro" charset="0"/>
              </a:rPr>
              <a:t>Shambu</a:t>
            </a:r>
            <a:r>
              <a:rPr lang="en-GB" dirty="0" smtClean="0">
                <a:latin typeface="Source Sans Pro" charset="0"/>
                <a:ea typeface="Source Sans Pro" charset="0"/>
                <a:cs typeface="Source Sans Pro" charset="0"/>
              </a:rPr>
              <a:t>, Yannick</a:t>
            </a:r>
            <a:endParaRPr lang="en-GB" dirty="0"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10951856" y="6201931"/>
            <a:ext cx="551167" cy="365125"/>
          </a:xfrm>
        </p:spPr>
        <p:txBody>
          <a:bodyPr/>
          <a:lstStyle/>
          <a:p>
            <a:fld id="{9F10C86B-4752-43DD-85C6-6BDBDC82DA15}" type="slidenum">
              <a:rPr lang="de-CH" smtClean="0">
                <a:latin typeface="Source Sans Pro" charset="0"/>
                <a:ea typeface="Source Sans Pro" charset="0"/>
                <a:cs typeface="Source Sans Pro" charset="0"/>
              </a:rPr>
              <a:pPr/>
              <a:t>2</a:t>
            </a:fld>
            <a:endParaRPr lang="de-CH" dirty="0">
              <a:latin typeface="Source Sans Pro" charset="0"/>
              <a:ea typeface="Source Sans Pro" charset="0"/>
              <a:cs typeface="Source Sans Pro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3115" y="190579"/>
            <a:ext cx="2129908" cy="355832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2148123" y="588066"/>
            <a:ext cx="618183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>
                <a:latin typeface="Serifa Std 65" charset="0"/>
                <a:ea typeface="Serifa Std 65" charset="0"/>
                <a:cs typeface="Serifa Std 65" charset="0"/>
              </a:rPr>
              <a:t>Situation assessment </a:t>
            </a:r>
            <a:r>
              <a:rPr lang="en-US" sz="2000" b="1" dirty="0" smtClean="0">
                <a:latin typeface="Serifa Std 65" charset="0"/>
                <a:ea typeface="Serifa Std 65" charset="0"/>
                <a:cs typeface="Serifa Std 65" charset="0"/>
              </a:rPr>
              <a:t>1/2</a:t>
            </a:r>
            <a:endParaRPr lang="en-US" sz="2000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2148124" y="1949814"/>
            <a:ext cx="9096526" cy="3124201"/>
          </a:xfrm>
        </p:spPr>
        <p:txBody>
          <a:bodyPr>
            <a:normAutofit/>
          </a:bodyPr>
          <a:lstStyle/>
          <a:p>
            <a:r>
              <a:rPr lang="en-US" dirty="0" smtClean="0"/>
              <a:t>Just physical stores</a:t>
            </a:r>
          </a:p>
          <a:p>
            <a:r>
              <a:rPr lang="en-US" dirty="0" smtClean="0"/>
              <a:t>No </a:t>
            </a:r>
            <a:r>
              <a:rPr lang="en-US" dirty="0" smtClean="0"/>
              <a:t>alignment </a:t>
            </a:r>
            <a:r>
              <a:rPr lang="en-US" dirty="0" smtClean="0"/>
              <a:t>of Business and IT</a:t>
            </a:r>
          </a:p>
          <a:p>
            <a:r>
              <a:rPr lang="de-CH" dirty="0" err="1" smtClean="0"/>
              <a:t>No</a:t>
            </a:r>
            <a:r>
              <a:rPr lang="de-CH" dirty="0" smtClean="0"/>
              <a:t> </a:t>
            </a:r>
            <a:r>
              <a:rPr lang="de-CH" dirty="0" err="1" smtClean="0"/>
              <a:t>scalable</a:t>
            </a:r>
            <a:r>
              <a:rPr lang="de-CH" dirty="0" smtClean="0"/>
              <a:t> Business Model</a:t>
            </a:r>
          </a:p>
          <a:p>
            <a:r>
              <a:rPr lang="de-CH" dirty="0" err="1" smtClean="0"/>
              <a:t>Unefficient</a:t>
            </a:r>
            <a:r>
              <a:rPr lang="de-CH" dirty="0" smtClean="0"/>
              <a:t>, </a:t>
            </a:r>
            <a:r>
              <a:rPr lang="de-CH" dirty="0" err="1" smtClean="0"/>
              <a:t>manual</a:t>
            </a:r>
            <a:r>
              <a:rPr lang="de-CH" dirty="0" smtClean="0"/>
              <a:t> </a:t>
            </a:r>
            <a:r>
              <a:rPr lang="de-CH" dirty="0" err="1" smtClean="0"/>
              <a:t>processes</a:t>
            </a:r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978935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2350599" y="6201932"/>
            <a:ext cx="7084177" cy="365125"/>
          </a:xfrm>
        </p:spPr>
        <p:txBody>
          <a:bodyPr/>
          <a:lstStyle/>
          <a:p>
            <a:r>
              <a:rPr lang="en-GB" dirty="0" smtClean="0">
                <a:latin typeface="Source Sans Pro" charset="0"/>
                <a:ea typeface="Source Sans Pro" charset="0"/>
                <a:cs typeface="Source Sans Pro" charset="0"/>
              </a:rPr>
              <a:t>Loris, Oliver, </a:t>
            </a:r>
            <a:r>
              <a:rPr lang="en-GB" dirty="0" err="1" smtClean="0">
                <a:latin typeface="Source Sans Pro" charset="0"/>
                <a:ea typeface="Source Sans Pro" charset="0"/>
                <a:cs typeface="Source Sans Pro" charset="0"/>
              </a:rPr>
              <a:t>Shambu</a:t>
            </a:r>
            <a:r>
              <a:rPr lang="en-GB" dirty="0" smtClean="0">
                <a:latin typeface="Source Sans Pro" charset="0"/>
                <a:ea typeface="Source Sans Pro" charset="0"/>
                <a:cs typeface="Source Sans Pro" charset="0"/>
              </a:rPr>
              <a:t>, Yannick</a:t>
            </a:r>
            <a:endParaRPr lang="en-GB" dirty="0"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10951856" y="6201931"/>
            <a:ext cx="551167" cy="365125"/>
          </a:xfrm>
        </p:spPr>
        <p:txBody>
          <a:bodyPr/>
          <a:lstStyle/>
          <a:p>
            <a:fld id="{9F10C86B-4752-43DD-85C6-6BDBDC82DA15}" type="slidenum">
              <a:rPr lang="de-CH" smtClean="0">
                <a:latin typeface="Source Sans Pro" charset="0"/>
                <a:ea typeface="Source Sans Pro" charset="0"/>
                <a:cs typeface="Source Sans Pro" charset="0"/>
              </a:rPr>
              <a:pPr/>
              <a:t>3</a:t>
            </a:fld>
            <a:endParaRPr lang="de-CH" dirty="0">
              <a:latin typeface="Source Sans Pro" charset="0"/>
              <a:ea typeface="Source Sans Pro" charset="0"/>
              <a:cs typeface="Source Sans Pro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3115" y="190579"/>
            <a:ext cx="2129908" cy="35583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6276" y="1142888"/>
            <a:ext cx="7232822" cy="508899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148123" y="588066"/>
            <a:ext cx="618183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>
                <a:latin typeface="Serifa Std 65" charset="0"/>
                <a:ea typeface="Serifa Std 65" charset="0"/>
                <a:cs typeface="Serifa Std 65" charset="0"/>
              </a:rPr>
              <a:t>Situation assessment </a:t>
            </a:r>
            <a:r>
              <a:rPr lang="en-US" sz="2000" b="1" dirty="0">
                <a:latin typeface="Serifa Std 65" charset="0"/>
                <a:ea typeface="Serifa Std 65" charset="0"/>
                <a:cs typeface="Serifa Std 65" charset="0"/>
              </a:rPr>
              <a:t>2</a:t>
            </a:r>
            <a:r>
              <a:rPr lang="en-US" sz="2000" b="1" dirty="0" smtClean="0">
                <a:latin typeface="Serifa Std 65" charset="0"/>
                <a:ea typeface="Serifa Std 65" charset="0"/>
                <a:cs typeface="Serifa Std 65" charset="0"/>
              </a:rPr>
              <a:t>/2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76686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997" y="121351"/>
            <a:ext cx="9320992" cy="6558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59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8124" y="1949814"/>
            <a:ext cx="9096526" cy="3124201"/>
          </a:xfrm>
        </p:spPr>
        <p:txBody>
          <a:bodyPr>
            <a:normAutofit/>
          </a:bodyPr>
          <a:lstStyle/>
          <a:p>
            <a:r>
              <a:rPr lang="en-US" dirty="0" err="1" smtClean="0"/>
              <a:t>Webshop</a:t>
            </a:r>
            <a:r>
              <a:rPr lang="en-US" dirty="0" smtClean="0"/>
              <a:t> </a:t>
            </a:r>
          </a:p>
          <a:p>
            <a:r>
              <a:rPr lang="en-US" dirty="0" smtClean="0"/>
              <a:t>Order processing and confirmation</a:t>
            </a:r>
          </a:p>
          <a:p>
            <a:r>
              <a:rPr lang="en-US" dirty="0" smtClean="0"/>
              <a:t>Order assistant (AI)</a:t>
            </a:r>
          </a:p>
          <a:p>
            <a:r>
              <a:rPr lang="en-US" dirty="0" smtClean="0"/>
              <a:t>Inventory Management</a:t>
            </a:r>
          </a:p>
          <a:p>
            <a:r>
              <a:rPr lang="de-CH" dirty="0" err="1" smtClean="0"/>
              <a:t>Sending</a:t>
            </a:r>
            <a:r>
              <a:rPr lang="de-CH" dirty="0" smtClean="0"/>
              <a:t> </a:t>
            </a:r>
            <a:r>
              <a:rPr lang="de-CH" dirty="0" err="1" smtClean="0"/>
              <a:t>confirmation</a:t>
            </a:r>
            <a:endParaRPr lang="de-CH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0C86B-4752-43DD-85C6-6BDBDC82DA15}" type="slidenum">
              <a:rPr lang="de-CH" smtClean="0"/>
              <a:pPr/>
              <a:t>5</a:t>
            </a:fld>
            <a:endParaRPr lang="de-CH"/>
          </a:p>
        </p:txBody>
      </p:sp>
      <p:sp>
        <p:nvSpPr>
          <p:cNvPr id="6" name="Rectangle 5"/>
          <p:cNvSpPr/>
          <p:nvPr/>
        </p:nvSpPr>
        <p:spPr>
          <a:xfrm>
            <a:off x="2148123" y="588066"/>
            <a:ext cx="880373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>
                <a:latin typeface="Serifa Std 65" charset="0"/>
                <a:ea typeface="Serifa Std 65" charset="0"/>
                <a:cs typeface="Serifa Std 65" charset="0"/>
              </a:rPr>
              <a:t>Objectives</a:t>
            </a:r>
            <a:r>
              <a:rPr lang="en-US" sz="3200" b="1" smtClean="0">
                <a:latin typeface="Serifa Std 65" charset="0"/>
                <a:ea typeface="Serifa Std 65" charset="0"/>
                <a:cs typeface="Serifa Std 65" charset="0"/>
              </a:rPr>
              <a:t>: Digitalisation and Automation</a:t>
            </a:r>
            <a:endParaRPr lang="en-US" sz="3200" dirty="0"/>
          </a:p>
        </p:txBody>
      </p:sp>
      <p:sp>
        <p:nvSpPr>
          <p:cNvPr id="7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2350599" y="6201932"/>
            <a:ext cx="7084177" cy="365125"/>
          </a:xfrm>
        </p:spPr>
        <p:txBody>
          <a:bodyPr/>
          <a:lstStyle/>
          <a:p>
            <a:r>
              <a:rPr lang="en-GB" dirty="0" smtClean="0">
                <a:latin typeface="Source Sans Pro" charset="0"/>
                <a:ea typeface="Source Sans Pro" charset="0"/>
                <a:cs typeface="Source Sans Pro" charset="0"/>
              </a:rPr>
              <a:t>Loris, Oliver, </a:t>
            </a:r>
            <a:r>
              <a:rPr lang="en-GB" dirty="0" err="1" smtClean="0">
                <a:latin typeface="Source Sans Pro" charset="0"/>
                <a:ea typeface="Source Sans Pro" charset="0"/>
                <a:cs typeface="Source Sans Pro" charset="0"/>
              </a:rPr>
              <a:t>Shambu</a:t>
            </a:r>
            <a:r>
              <a:rPr lang="en-GB" dirty="0" smtClean="0">
                <a:latin typeface="Source Sans Pro" charset="0"/>
                <a:ea typeface="Source Sans Pro" charset="0"/>
                <a:cs typeface="Source Sans Pro" charset="0"/>
              </a:rPr>
              <a:t>, Yannick</a:t>
            </a:r>
            <a:endParaRPr lang="en-GB" dirty="0">
              <a:latin typeface="Source Sans Pro" charset="0"/>
              <a:ea typeface="Source Sans Pro" charset="0"/>
              <a:cs typeface="Source Sans Pr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4301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10951856" y="6201931"/>
            <a:ext cx="551167" cy="365125"/>
          </a:xfrm>
        </p:spPr>
        <p:txBody>
          <a:bodyPr/>
          <a:lstStyle/>
          <a:p>
            <a:fld id="{9F10C86B-4752-43DD-85C6-6BDBDC82DA15}" type="slidenum">
              <a:rPr lang="de-CH" smtClean="0">
                <a:latin typeface="Source Sans Pro" charset="0"/>
                <a:ea typeface="Source Sans Pro" charset="0"/>
                <a:cs typeface="Source Sans Pro" charset="0"/>
              </a:rPr>
              <a:pPr/>
              <a:t>6</a:t>
            </a:fld>
            <a:endParaRPr lang="de-CH" dirty="0">
              <a:latin typeface="Source Sans Pro" charset="0"/>
              <a:ea typeface="Source Sans Pro" charset="0"/>
              <a:cs typeface="Source Sans Pro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3115" y="190579"/>
            <a:ext cx="2129908" cy="355832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2148123" y="588066"/>
            <a:ext cx="618183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>
                <a:latin typeface="Serifa Std 65" charset="0"/>
                <a:ea typeface="Serifa Std 65" charset="0"/>
                <a:cs typeface="Serifa Std 65" charset="0"/>
              </a:rPr>
              <a:t>New processes</a:t>
            </a:r>
            <a:endParaRPr lang="en-US" sz="3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6978" y="1172841"/>
            <a:ext cx="6203093" cy="4827161"/>
          </a:xfrm>
          <a:prstGeom prst="rect">
            <a:avLst/>
          </a:prstGeom>
        </p:spPr>
      </p:pic>
      <p:sp>
        <p:nvSpPr>
          <p:cNvPr id="7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2350599" y="6201932"/>
            <a:ext cx="7084177" cy="365125"/>
          </a:xfrm>
        </p:spPr>
        <p:txBody>
          <a:bodyPr/>
          <a:lstStyle/>
          <a:p>
            <a:r>
              <a:rPr lang="en-GB" dirty="0" smtClean="0">
                <a:latin typeface="Source Sans Pro" charset="0"/>
                <a:ea typeface="Source Sans Pro" charset="0"/>
                <a:cs typeface="Source Sans Pro" charset="0"/>
              </a:rPr>
              <a:t>Loris, Oliver, </a:t>
            </a:r>
            <a:r>
              <a:rPr lang="en-GB" dirty="0" err="1" smtClean="0">
                <a:latin typeface="Source Sans Pro" charset="0"/>
                <a:ea typeface="Source Sans Pro" charset="0"/>
                <a:cs typeface="Source Sans Pro" charset="0"/>
              </a:rPr>
              <a:t>Shambu</a:t>
            </a:r>
            <a:r>
              <a:rPr lang="en-GB" dirty="0" smtClean="0">
                <a:latin typeface="Source Sans Pro" charset="0"/>
                <a:ea typeface="Source Sans Pro" charset="0"/>
                <a:cs typeface="Source Sans Pro" charset="0"/>
              </a:rPr>
              <a:t>, Yannick</a:t>
            </a:r>
            <a:endParaRPr lang="en-GB" dirty="0">
              <a:latin typeface="Source Sans Pro" charset="0"/>
              <a:ea typeface="Source Sans Pro" charset="0"/>
              <a:cs typeface="Source Sans Pr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1873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10951856" y="6201931"/>
            <a:ext cx="551167" cy="365125"/>
          </a:xfrm>
        </p:spPr>
        <p:txBody>
          <a:bodyPr/>
          <a:lstStyle/>
          <a:p>
            <a:fld id="{9F10C86B-4752-43DD-85C6-6BDBDC82DA15}" type="slidenum">
              <a:rPr lang="de-CH" smtClean="0">
                <a:latin typeface="Source Sans Pro" charset="0"/>
                <a:ea typeface="Source Sans Pro" charset="0"/>
                <a:cs typeface="Source Sans Pro" charset="0"/>
              </a:rPr>
              <a:pPr/>
              <a:t>7</a:t>
            </a:fld>
            <a:endParaRPr lang="de-CH" dirty="0">
              <a:latin typeface="Source Sans Pro" charset="0"/>
              <a:ea typeface="Source Sans Pro" charset="0"/>
              <a:cs typeface="Source Sans Pro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9573" y="114116"/>
            <a:ext cx="8292283" cy="6452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82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10951856" y="6201931"/>
            <a:ext cx="551167" cy="365125"/>
          </a:xfrm>
        </p:spPr>
        <p:txBody>
          <a:bodyPr/>
          <a:lstStyle/>
          <a:p>
            <a:fld id="{9F10C86B-4752-43DD-85C6-6BDBDC82DA15}" type="slidenum">
              <a:rPr lang="de-CH" smtClean="0">
                <a:latin typeface="Source Sans Pro" charset="0"/>
                <a:ea typeface="Source Sans Pro" charset="0"/>
                <a:cs typeface="Source Sans Pro" charset="0"/>
              </a:rPr>
              <a:pPr/>
              <a:t>8</a:t>
            </a:fld>
            <a:endParaRPr lang="de-CH" dirty="0"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2350599" y="6201932"/>
            <a:ext cx="7084177" cy="365125"/>
          </a:xfrm>
        </p:spPr>
        <p:txBody>
          <a:bodyPr/>
          <a:lstStyle/>
          <a:p>
            <a:r>
              <a:rPr lang="en-GB" dirty="0" smtClean="0">
                <a:latin typeface="Source Sans Pro" charset="0"/>
                <a:ea typeface="Source Sans Pro" charset="0"/>
                <a:cs typeface="Source Sans Pro" charset="0"/>
              </a:rPr>
              <a:t>Loris, Oliver, </a:t>
            </a:r>
            <a:r>
              <a:rPr lang="en-GB" dirty="0" err="1" smtClean="0">
                <a:latin typeface="Source Sans Pro" charset="0"/>
                <a:ea typeface="Source Sans Pro" charset="0"/>
                <a:cs typeface="Source Sans Pro" charset="0"/>
              </a:rPr>
              <a:t>Shambu</a:t>
            </a:r>
            <a:r>
              <a:rPr lang="en-GB" dirty="0" smtClean="0">
                <a:latin typeface="Source Sans Pro" charset="0"/>
                <a:ea typeface="Source Sans Pro" charset="0"/>
                <a:cs typeface="Source Sans Pro" charset="0"/>
              </a:rPr>
              <a:t>, Yannick</a:t>
            </a:r>
            <a:endParaRPr lang="en-GB" dirty="0"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148123" y="588066"/>
            <a:ext cx="618183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>
                <a:latin typeface="Serifa Std 65" charset="0"/>
                <a:ea typeface="Serifa Std 65" charset="0"/>
                <a:cs typeface="Serifa Std 65" charset="0"/>
              </a:rPr>
              <a:t>Decisions in «</a:t>
            </a:r>
            <a:r>
              <a:rPr lang="en-US" sz="3200" b="1" dirty="0" err="1" smtClean="0">
                <a:latin typeface="Serifa Std 65" charset="0"/>
                <a:ea typeface="Serifa Std 65" charset="0"/>
                <a:cs typeface="Serifa Std 65" charset="0"/>
              </a:rPr>
              <a:t>integromat</a:t>
            </a:r>
            <a:r>
              <a:rPr lang="en-US" sz="3200" b="1" dirty="0" smtClean="0">
                <a:latin typeface="Serifa Std 65" charset="0"/>
                <a:ea typeface="Serifa Std 65" charset="0"/>
                <a:cs typeface="Serifa Std 65" charset="0"/>
              </a:rPr>
              <a:t>»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600496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3115" y="190579"/>
            <a:ext cx="2129908" cy="355832"/>
          </a:xfrm>
          <a:prstGeom prst="rect">
            <a:avLst/>
          </a:prstGeom>
        </p:spPr>
      </p:pic>
      <p:sp>
        <p:nvSpPr>
          <p:cNvPr id="6" name="Titel 1"/>
          <p:cNvSpPr txBox="1">
            <a:spLocks/>
          </p:cNvSpPr>
          <p:nvPr/>
        </p:nvSpPr>
        <p:spPr>
          <a:xfrm>
            <a:off x="4196879" y="1099753"/>
            <a:ext cx="6809374" cy="4403225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6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2500" dirty="0" smtClean="0">
                <a:latin typeface="Source Sans Pro" charset="0"/>
                <a:ea typeface="Source Sans Pro" charset="0"/>
                <a:cs typeface="Source Sans Pro" charset="0"/>
              </a:rPr>
              <a:t>CC Clothing Company</a:t>
            </a:r>
            <a:r>
              <a:rPr lang="en-US" sz="2800" b="1" dirty="0" smtClean="0">
                <a:latin typeface="Serifa Std 65" charset="0"/>
                <a:ea typeface="Serifa Std 65" charset="0"/>
                <a:cs typeface="Serifa Std 65" charset="0"/>
              </a:rPr>
              <a:t/>
            </a:r>
            <a:br>
              <a:rPr lang="en-US" sz="2800" b="1" dirty="0" smtClean="0">
                <a:latin typeface="Serifa Std 65" charset="0"/>
                <a:ea typeface="Serifa Std 65" charset="0"/>
                <a:cs typeface="Serifa Std 65" charset="0"/>
              </a:rPr>
            </a:br>
            <a:r>
              <a:rPr lang="en-US" sz="2800" b="1" dirty="0" smtClean="0">
                <a:latin typeface="Serifa Std 65" charset="0"/>
                <a:ea typeface="Serifa Std 65" charset="0"/>
                <a:cs typeface="Serifa Std 65" charset="0"/>
              </a:rPr>
              <a:t/>
            </a:r>
            <a:br>
              <a:rPr lang="en-US" sz="2800" b="1" dirty="0" smtClean="0">
                <a:latin typeface="Serifa Std 65" charset="0"/>
                <a:ea typeface="Serifa Std 65" charset="0"/>
                <a:cs typeface="Serifa Std 65" charset="0"/>
              </a:rPr>
            </a:br>
            <a:r>
              <a:rPr lang="en-US" sz="4000" b="1" dirty="0" smtClean="0">
                <a:latin typeface="Serifa Std 65" charset="0"/>
                <a:ea typeface="Serifa Std 65" charset="0"/>
                <a:cs typeface="Serifa Std 65" charset="0"/>
              </a:rPr>
              <a:t>Showcase</a:t>
            </a:r>
            <a:br>
              <a:rPr lang="en-US" sz="4000" b="1" dirty="0" smtClean="0">
                <a:latin typeface="Serifa Std 65" charset="0"/>
                <a:ea typeface="Serifa Std 65" charset="0"/>
                <a:cs typeface="Serifa Std 65" charset="0"/>
              </a:rPr>
            </a:br>
            <a:r>
              <a:rPr lang="en-US" sz="4000" b="1" dirty="0" smtClean="0">
                <a:latin typeface="Serifa Std 65" charset="0"/>
                <a:ea typeface="Serifa Std 65" charset="0"/>
                <a:cs typeface="Serifa Std 65" charset="0"/>
              </a:rPr>
              <a:t/>
            </a:r>
            <a:br>
              <a:rPr lang="en-US" sz="4000" b="1" dirty="0" smtClean="0">
                <a:latin typeface="Serifa Std 65" charset="0"/>
                <a:ea typeface="Serifa Std 65" charset="0"/>
                <a:cs typeface="Serifa Std 65" charset="0"/>
              </a:rPr>
            </a:br>
            <a:r>
              <a:rPr lang="en-US" sz="4000" b="1" dirty="0" smtClean="0">
                <a:latin typeface="Serifa Std 65" charset="0"/>
                <a:ea typeface="Serifa Std 65" charset="0"/>
                <a:cs typeface="Serifa Std 65" charset="0"/>
              </a:rPr>
              <a:t/>
            </a:r>
            <a:br>
              <a:rPr lang="en-US" sz="4000" b="1" dirty="0" smtClean="0">
                <a:latin typeface="Serifa Std 65" charset="0"/>
                <a:ea typeface="Serifa Std 65" charset="0"/>
                <a:cs typeface="Serifa Std 65" charset="0"/>
              </a:rPr>
            </a:br>
            <a:r>
              <a:rPr lang="en-US" sz="2500" dirty="0" smtClean="0">
                <a:latin typeface="Source Sans Pro" charset="0"/>
                <a:ea typeface="Source Sans Pro" charset="0"/>
                <a:cs typeface="Source Sans Pro" charset="0"/>
              </a:rPr>
              <a:t>Team Morcote: Loris, Oliver, </a:t>
            </a:r>
            <a:r>
              <a:rPr lang="en-US" sz="2500" dirty="0" err="1" smtClean="0">
                <a:latin typeface="Source Sans Pro" charset="0"/>
                <a:ea typeface="Source Sans Pro" charset="0"/>
                <a:cs typeface="Source Sans Pro" charset="0"/>
              </a:rPr>
              <a:t>Shambu</a:t>
            </a:r>
            <a:r>
              <a:rPr lang="en-US" sz="2500" dirty="0" smtClean="0">
                <a:latin typeface="Source Sans Pro" charset="0"/>
                <a:ea typeface="Source Sans Pro" charset="0"/>
                <a:cs typeface="Source Sans Pro" charset="0"/>
              </a:rPr>
              <a:t>, Yannick</a:t>
            </a:r>
            <a:endParaRPr lang="de-CH" sz="2500" dirty="0">
              <a:latin typeface="Source Sans Pro" charset="0"/>
              <a:ea typeface="Source Sans Pro" charset="0"/>
              <a:cs typeface="Source Sans Pr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8358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259</TotalTime>
  <Words>125</Words>
  <Application>Microsoft Macintosh PowerPoint</Application>
  <PresentationFormat>Widescreen</PresentationFormat>
  <Paragraphs>31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Calibri</vt:lpstr>
      <vt:lpstr>Corbel</vt:lpstr>
      <vt:lpstr>Serifa Std 65</vt:lpstr>
      <vt:lpstr>Source Sans Pro</vt:lpstr>
      <vt:lpstr>Arial</vt:lpstr>
      <vt:lpstr>Parallax</vt:lpstr>
      <vt:lpstr>Digitalization of the Business Processes (SS19)  e-Retail CC Clothing Company   Team Morcote: Loris, Oliver, Shambu, Yannick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 SPECIFICATION of ADMINISTRATION TOOL for  STUDENT EXCHANGE PROGRAM</dc:title>
  <dc:creator>simon drabert</dc:creator>
  <cp:lastModifiedBy>Yannick Deiss</cp:lastModifiedBy>
  <cp:revision>464</cp:revision>
  <dcterms:created xsi:type="dcterms:W3CDTF">2016-09-26T11:13:51Z</dcterms:created>
  <dcterms:modified xsi:type="dcterms:W3CDTF">2019-05-30T08:09:14Z</dcterms:modified>
</cp:coreProperties>
</file>