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0"/>
  </p:notesMasterIdLst>
  <p:sldIdLst>
    <p:sldId id="271" r:id="rId2"/>
    <p:sldId id="380" r:id="rId3"/>
    <p:sldId id="373" r:id="rId4"/>
    <p:sldId id="376" r:id="rId5"/>
    <p:sldId id="375" r:id="rId6"/>
    <p:sldId id="382" r:id="rId7"/>
    <p:sldId id="383" r:id="rId8"/>
    <p:sldId id="3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43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0795-45AB-4973-BF11-0C496A2F83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24EC-AA3D-4268-8DE9-C29F1E7661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4EC-AA3D-4268-8DE9-C29F1E766123}" type="slidenum">
              <a:rPr lang="en-US" smtClean="0"/>
              <a:t>1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CC - Clothing Company</a:t>
            </a:r>
          </a:p>
        </p:txBody>
      </p:sp>
    </p:spTree>
    <p:extLst>
      <p:ext uri="{BB962C8B-B14F-4D97-AF65-F5344CB8AC3E}">
        <p14:creationId xmlns:p14="http://schemas.microsoft.com/office/powerpoint/2010/main" val="281935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4EC-AA3D-4268-8DE9-C29F1E766123}" type="slidenum">
              <a:rPr lang="en-US" smtClean="0"/>
              <a:t>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CC - Clothing Company</a:t>
            </a:r>
          </a:p>
        </p:txBody>
      </p:sp>
    </p:spTree>
    <p:extLst>
      <p:ext uri="{BB962C8B-B14F-4D97-AF65-F5344CB8AC3E}">
        <p14:creationId xmlns:p14="http://schemas.microsoft.com/office/powerpoint/2010/main" val="295173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baseline="0" dirty="0"/>
              <a:t> We are glade that you managed to be here today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24EC-AA3D-4268-8DE9-C29F1E766123}" type="slidenum">
              <a:rPr lang="en-US" smtClean="0"/>
              <a:t>8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CC - Clothing Company</a:t>
            </a:r>
          </a:p>
        </p:txBody>
      </p:sp>
    </p:spTree>
    <p:extLst>
      <p:ext uri="{BB962C8B-B14F-4D97-AF65-F5344CB8AC3E}">
        <p14:creationId xmlns:p14="http://schemas.microsoft.com/office/powerpoint/2010/main" val="11160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8755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908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645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974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961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0742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1133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65784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5640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996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5460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46482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319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74631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2093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9402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54516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E21258-553D-484E-8517-3BA5017D743B}" type="datetime1">
              <a:rPr lang="de-CH" smtClean="0"/>
              <a:t>05.06.2019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CH"/>
              <a:t>Max Strittmatter - Tahir Bassra – Simon drabert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10C86B-4752-43DD-85C6-6BDBDC82DA1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27865" y="1099753"/>
            <a:ext cx="7378388" cy="4039513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Digitalization of the Business Processes (SS19)</a:t>
            </a: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28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e-Retail</a:t>
            </a:r>
            <a:b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“CC - Clothing Company”</a:t>
            </a: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br>
              <a:rPr lang="en-US" sz="4000" b="1" dirty="0">
                <a:latin typeface="Serifa Std 65" charset="0"/>
                <a:ea typeface="Serifa Std 65" charset="0"/>
                <a:cs typeface="Serifa Std 65" charset="0"/>
              </a:rPr>
            </a:br>
            <a:r>
              <a:rPr lang="en-US" sz="2500" b="1" dirty="0">
                <a:latin typeface="Source Sans Pro" charset="0"/>
                <a:ea typeface="Source Sans Pro" charset="0"/>
                <a:cs typeface="Source Sans Pro" charset="0"/>
              </a:rPr>
              <a:t>Team </a:t>
            </a:r>
            <a:r>
              <a:rPr lang="en-US" sz="2500" b="1" dirty="0" err="1">
                <a:latin typeface="Source Sans Pro" charset="0"/>
                <a:ea typeface="Source Sans Pro" charset="0"/>
                <a:cs typeface="Source Sans Pro" charset="0"/>
              </a:rPr>
              <a:t>Morcote</a:t>
            </a:r>
            <a:r>
              <a:rPr lang="en-US" sz="2500" b="1" dirty="0">
                <a:latin typeface="Source Sans Pro" charset="0"/>
                <a:ea typeface="Source Sans Pro" charset="0"/>
                <a:cs typeface="Source Sans Pro" charset="0"/>
              </a:rPr>
              <a:t>:</a:t>
            </a:r>
            <a:br>
              <a:rPr lang="en-US" sz="25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2500" dirty="0">
                <a:latin typeface="Source Sans Pro" charset="0"/>
                <a:ea typeface="Source Sans Pro" charset="0"/>
                <a:cs typeface="Source Sans Pro" charset="0"/>
              </a:rPr>
              <a:t> Loris, Oliver, Yannick, Shambhu</a:t>
            </a:r>
            <a:endParaRPr lang="de-CH" sz="25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65" y="491661"/>
            <a:ext cx="3113720" cy="5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482600"/>
            <a:ext cx="10018713" cy="795867"/>
          </a:xfrm>
        </p:spPr>
        <p:txBody>
          <a:bodyPr/>
          <a:lstStyle/>
          <a:p>
            <a:pPr algn="l"/>
            <a:r>
              <a:rPr lang="de-CH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77" y="1600201"/>
            <a:ext cx="10018713" cy="24722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Situation Assessment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de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Technlogy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29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US">
                <a:latin typeface="Source Sans Pro" charset="0"/>
                <a:ea typeface="Source Sans Pro" charset="0"/>
                <a:cs typeface="Source Sans Pro" charset="0"/>
              </a:rPr>
              <a:t>Lorris, Oliver, Shambhu and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19523" y="6642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Situation assessment </a:t>
            </a:r>
            <a:r>
              <a:rPr lang="en-US" sz="20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1/2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19523" y="1357147"/>
            <a:ext cx="9096526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Physical stores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 Business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Inefficient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de-CH" sz="2500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No alignment of Business and IT</a:t>
            </a:r>
          </a:p>
          <a:p>
            <a:pPr marL="0" indent="0">
              <a:buNone/>
            </a:pPr>
            <a:endParaRPr lang="de-CH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9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US">
                <a:latin typeface="Source Sans Pro" charset="0"/>
                <a:ea typeface="Source Sans Pro" charset="0"/>
                <a:cs typeface="Source Sans Pro" charset="0"/>
              </a:rPr>
              <a:t>Lorris, Oliver, Shambhu and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6" y="1142888"/>
            <a:ext cx="7232822" cy="5088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8123" y="588066"/>
            <a:ext cx="61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Situation assessment </a:t>
            </a:r>
            <a:r>
              <a:rPr lang="en-US" sz="20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2/2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6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190" y="1172841"/>
            <a:ext cx="9096526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Webshop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Order processing and confirmation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Customer loyalty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Inventory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2657" y="588066"/>
            <a:ext cx="8803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Objectives: </a:t>
            </a:r>
            <a:r>
              <a:rPr lang="en-US" sz="3200" b="1" dirty="0" err="1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Digitalisation</a:t>
            </a:r>
            <a:r>
              <a:rPr lang="en-US" sz="3200" b="1" dirty="0">
                <a:latin typeface="Arial" panose="020B0604020202020204" pitchFamily="34" charset="0"/>
                <a:ea typeface="Serifa Std 65" charset="0"/>
                <a:cs typeface="Arial" panose="020B0604020202020204" pitchFamily="34" charset="0"/>
              </a:rPr>
              <a:t> and Automation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50599" y="6201932"/>
            <a:ext cx="7084177" cy="365125"/>
          </a:xfrm>
        </p:spPr>
        <p:txBody>
          <a:bodyPr/>
          <a:lstStyle/>
          <a:p>
            <a:r>
              <a:rPr lang="en-US">
                <a:latin typeface="Source Sans Pro" charset="0"/>
                <a:ea typeface="Source Sans Pro" charset="0"/>
                <a:cs typeface="Source Sans Pro" charset="0"/>
              </a:rPr>
              <a:t>Lorris, Oliver, Shambhu and Yannick</a:t>
            </a:r>
            <a:endParaRPr lang="en-GB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3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577" y="668867"/>
            <a:ext cx="10018713" cy="8382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Technical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7581154-B92D-4D0B-AA7D-D26D40363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18" y="1321699"/>
            <a:ext cx="7084177" cy="5313133"/>
          </a:xfrm>
        </p:spPr>
      </p:pic>
    </p:spTree>
    <p:extLst>
      <p:ext uri="{BB962C8B-B14F-4D97-AF65-F5344CB8AC3E}">
        <p14:creationId xmlns:p14="http://schemas.microsoft.com/office/powerpoint/2010/main" val="298426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511" y="702734"/>
            <a:ext cx="10018713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Lorris, Oliver, Shambhu and Yannick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1973511"/>
            <a:ext cx="4268788" cy="339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C86B-4752-43DD-85C6-6BDBDC82DA15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7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15" y="190579"/>
            <a:ext cx="2129908" cy="35583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6978" y="702735"/>
            <a:ext cx="10018713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Thanks You !!!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49712" y="2899835"/>
            <a:ext cx="5940956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9835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165</Words>
  <Application>Microsoft Office PowerPoint</Application>
  <PresentationFormat>Breitbild</PresentationFormat>
  <Paragraphs>45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Serifa Std 65</vt:lpstr>
      <vt:lpstr>Source Sans Pro</vt:lpstr>
      <vt:lpstr>Wingdings</vt:lpstr>
      <vt:lpstr>Parallax</vt:lpstr>
      <vt:lpstr>Digitalization of the Business Processes (SS19)  e-Retail “CC - Clothing Company”  Team Morcote:  Loris, Oliver, Yannick, Shambhu</vt:lpstr>
      <vt:lpstr>Agenda</vt:lpstr>
      <vt:lpstr>PowerPoint-Präsentation</vt:lpstr>
      <vt:lpstr>PowerPoint-Präsentation</vt:lpstr>
      <vt:lpstr>PowerPoint-Präsentation</vt:lpstr>
      <vt:lpstr>Technical overview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SPECIFICATION of ADMINISTRATION TOOL for  STUDENT EXCHANGE PROGRAM</dc:title>
  <dc:creator>simon drabert</dc:creator>
  <cp:lastModifiedBy>Oliver R.</cp:lastModifiedBy>
  <cp:revision>470</cp:revision>
  <dcterms:created xsi:type="dcterms:W3CDTF">2016-09-26T11:13:51Z</dcterms:created>
  <dcterms:modified xsi:type="dcterms:W3CDTF">2019-06-05T14:56:00Z</dcterms:modified>
</cp:coreProperties>
</file>