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7"/>
  </p:notesMasterIdLst>
  <p:sldIdLst>
    <p:sldId id="271" r:id="rId2"/>
    <p:sldId id="373" r:id="rId3"/>
    <p:sldId id="376" r:id="rId4"/>
    <p:sldId id="375" r:id="rId5"/>
    <p:sldId id="3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0795-45AB-4973-BF11-0C496A2F83F7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24EC-AA3D-4268-8DE9-C29F1E76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9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60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875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90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645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7486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961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0742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1133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5784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640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99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5460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4648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319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7463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2093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694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451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E21258-553D-484E-8517-3BA5017D743B}" type="datetime1">
              <a:rPr lang="de-CH" smtClean="0"/>
              <a:t>01.06.19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2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igibp-webapp.herokuapp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96879" y="1099753"/>
            <a:ext cx="6809374" cy="4403225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Digitalization of the Business Processes (SS19)</a:t>
            </a: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e-Retail</a:t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CC Clothing Company</a:t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Team Morcote: Loris, Oliver, </a:t>
            </a:r>
            <a:r>
              <a:rPr lang="en-US" sz="2500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491661"/>
            <a:ext cx="3113720" cy="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2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 smtClean="0">
                <a:latin typeface="Serifa Std 65" charset="0"/>
                <a:ea typeface="Serifa Std 65" charset="0"/>
                <a:cs typeface="Serifa Std 65" charset="0"/>
              </a:rPr>
              <a:t>1/2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Just physical stores</a:t>
            </a:r>
          </a:p>
          <a:p>
            <a:r>
              <a:rPr lang="en-US" dirty="0" smtClean="0"/>
              <a:t>No alignment of Business and IT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scalable</a:t>
            </a:r>
            <a:r>
              <a:rPr lang="de-CH" dirty="0" smtClean="0"/>
              <a:t> Business Model</a:t>
            </a:r>
          </a:p>
          <a:p>
            <a:r>
              <a:rPr lang="de-CH" dirty="0" err="1" smtClean="0"/>
              <a:t>Unefficient</a:t>
            </a:r>
            <a:r>
              <a:rPr lang="de-CH" dirty="0" smtClean="0"/>
              <a:t>, </a:t>
            </a:r>
            <a:r>
              <a:rPr lang="de-CH" dirty="0" err="1" smtClean="0"/>
              <a:t>manual</a:t>
            </a:r>
            <a:r>
              <a:rPr lang="de-CH" dirty="0" smtClean="0"/>
              <a:t> </a:t>
            </a:r>
            <a:r>
              <a:rPr lang="de-CH" dirty="0" err="1" smtClean="0"/>
              <a:t>processes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78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3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6" y="1142888"/>
            <a:ext cx="7232822" cy="5088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>
                <a:latin typeface="Serifa Std 65" charset="0"/>
                <a:ea typeface="Serifa Std 65" charset="0"/>
                <a:cs typeface="Serifa Std 65" charset="0"/>
              </a:rPr>
              <a:t>2</a:t>
            </a:r>
            <a:r>
              <a:rPr lang="en-US" sz="2000" b="1" dirty="0" smtClean="0">
                <a:latin typeface="Serifa Std 65" charset="0"/>
                <a:ea typeface="Serifa Std 65" charset="0"/>
                <a:cs typeface="Serifa Std 65" charset="0"/>
              </a:rPr>
              <a:t>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6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Order processing and confirmation</a:t>
            </a:r>
          </a:p>
          <a:p>
            <a:r>
              <a:rPr lang="en-US" dirty="0" smtClean="0"/>
              <a:t>Customer loyalty </a:t>
            </a:r>
            <a:r>
              <a:rPr lang="en-US" dirty="0" err="1" smtClean="0"/>
              <a:t>programm</a:t>
            </a:r>
            <a:endParaRPr lang="en-US" dirty="0" smtClean="0"/>
          </a:p>
          <a:p>
            <a:r>
              <a:rPr lang="en-US" dirty="0" smtClean="0"/>
              <a:t>Inventory </a:t>
            </a:r>
            <a:r>
              <a:rPr lang="en-US" dirty="0" smtClean="0"/>
              <a:t>management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148123" y="588066"/>
            <a:ext cx="880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Objectives</a:t>
            </a:r>
            <a:r>
              <a:rPr lang="en-US" sz="3200" b="1" smtClean="0">
                <a:latin typeface="Serifa Std 65" charset="0"/>
                <a:ea typeface="Serifa Std 65" charset="0"/>
                <a:cs typeface="Serifa Std 65" charset="0"/>
              </a:rPr>
              <a:t>: Digitalisation and Automation</a:t>
            </a:r>
            <a:endParaRPr lang="en-US" sz="320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96879" y="943639"/>
            <a:ext cx="7812984" cy="44032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Source Sans Pro" charset="0"/>
                <a:ea typeface="Source Sans Pro" charset="0"/>
                <a:cs typeface="Source Sans Pro" charset="0"/>
              </a:rPr>
              <a:t>e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-Retail</a:t>
            </a:r>
          </a:p>
          <a:p>
            <a:pPr algn="l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CC 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Clothing Company</a:t>
            </a:r>
            <a:r>
              <a:rPr lang="en-US" sz="24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4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4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4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  <a:t>Showcase</a:t>
            </a:r>
          </a:p>
          <a:p>
            <a:pPr algn="l"/>
            <a:endParaRPr lang="en-US" sz="3600" b="1" dirty="0">
              <a:latin typeface="Serifa Std 65" charset="0"/>
              <a:ea typeface="Serifa Std 65" charset="0"/>
              <a:cs typeface="Serifa Std 65" charset="0"/>
            </a:endParaRPr>
          </a:p>
          <a:p>
            <a:pPr algn="l"/>
            <a:r>
              <a:rPr lang="en-US" sz="3600" dirty="0">
                <a:hlinkClick r:id="rId4"/>
              </a:rPr>
              <a:t>https://digibp-webapp.herokuapp.com/</a:t>
            </a:r>
            <a: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36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Team Morcote: Loris, Oliver, </a:t>
            </a:r>
            <a:r>
              <a:rPr lang="en-US" sz="2000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de-CH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267</TotalTime>
  <Words>98</Words>
  <Application>Microsoft Macintosh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Corbel</vt:lpstr>
      <vt:lpstr>Serifa Std 65</vt:lpstr>
      <vt:lpstr>Source Sans Pro</vt:lpstr>
      <vt:lpstr>Arial</vt:lpstr>
      <vt:lpstr>Parallax</vt:lpstr>
      <vt:lpstr>Digitalization of the Business Processes (SS19)  e-Retail CC Clothing Company   Team Morcote: Loris, Oliver, Shambu, Yannick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SPECIFICATION of ADMINISTRATION TOOL for  STUDENT EXCHANGE PROGRAM</dc:title>
  <dc:creator>simon drabert</dc:creator>
  <cp:lastModifiedBy>Yannick Deiss</cp:lastModifiedBy>
  <cp:revision>466</cp:revision>
  <dcterms:created xsi:type="dcterms:W3CDTF">2016-09-26T11:13:51Z</dcterms:created>
  <dcterms:modified xsi:type="dcterms:W3CDTF">2019-06-01T06:31:53Z</dcterms:modified>
</cp:coreProperties>
</file>