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notesMasterIdLst>
    <p:notesMasterId r:id="rId8"/>
  </p:notesMasterIdLst>
  <p:sldIdLst>
    <p:sldId id="271" r:id="rId2"/>
    <p:sldId id="373" r:id="rId3"/>
    <p:sldId id="376" r:id="rId4"/>
    <p:sldId id="375" r:id="rId5"/>
    <p:sldId id="380" r:id="rId6"/>
    <p:sldId id="37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8" autoAdjust="0"/>
    <p:restoredTop sz="94643"/>
  </p:normalViewPr>
  <p:slideViewPr>
    <p:cSldViewPr snapToGrid="0">
      <p:cViewPr varScale="1">
        <p:scale>
          <a:sx n="109" d="100"/>
          <a:sy n="109" d="100"/>
        </p:scale>
        <p:origin x="66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30795-45AB-4973-BF11-0C496A2F83F7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824EC-AA3D-4268-8DE9-C29F1E7661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baseline="0" dirty="0"/>
              <a:t> We are glade that you managed to be here today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0EB948-097A-49AA-B2A9-A0CE129617F1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1935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baseline="0" dirty="0"/>
              <a:t> We are glade that you managed to be here today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0EB948-097A-49AA-B2A9-A0CE129617F1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1601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04.06.2019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518755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04.06.2019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99085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04.06.2019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186456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04.06.2019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974863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04.06.2019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99611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04.06.2019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1074251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04.06.2019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311338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04.06.2019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765784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04.06.2019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456403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04.06.2019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039960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04.06.2019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854600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04.06.2019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646482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04.06.2019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68319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04.06.2019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74631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04.06.2019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220931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04.06.2019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969402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04.06.2019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54516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E21258-553D-484E-8517-3BA5017D743B}" type="datetime1">
              <a:rPr lang="de-CH" smtClean="0"/>
              <a:t>04.06.2019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624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  <p:sldLayoutId id="2147483918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gibp-webapp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196879" y="1099753"/>
            <a:ext cx="6809374" cy="4403225"/>
          </a:xfrm>
        </p:spPr>
        <p:txBody>
          <a:bodyPr>
            <a:normAutofit/>
          </a:bodyPr>
          <a:lstStyle/>
          <a:p>
            <a:pPr algn="l"/>
            <a:r>
              <a:rPr lang="en-US" sz="2500" dirty="0">
                <a:latin typeface="Source Sans Pro" charset="0"/>
                <a:ea typeface="Source Sans Pro" charset="0"/>
                <a:cs typeface="Source Sans Pro" charset="0"/>
              </a:rPr>
              <a:t>Digitalization of the Business Processes (SS19)</a:t>
            </a:r>
            <a:br>
              <a:rPr lang="en-US" sz="2800" b="1" dirty="0">
                <a:latin typeface="Serifa Std 65" charset="0"/>
                <a:ea typeface="Serifa Std 65" charset="0"/>
                <a:cs typeface="Serifa Std 65" charset="0"/>
              </a:rPr>
            </a:br>
            <a:br>
              <a:rPr lang="en-US" sz="2800" b="1" dirty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4000" b="1" dirty="0">
                <a:latin typeface="Serifa Std 65" charset="0"/>
                <a:ea typeface="Serifa Std 65" charset="0"/>
                <a:cs typeface="Serifa Std 65" charset="0"/>
              </a:rPr>
              <a:t>e-Retail</a:t>
            </a:r>
            <a:br>
              <a:rPr lang="en-US" sz="4000" b="1" dirty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4000" b="1" dirty="0">
                <a:latin typeface="Serifa Std 65" charset="0"/>
                <a:ea typeface="Serifa Std 65" charset="0"/>
                <a:cs typeface="Serifa Std 65" charset="0"/>
              </a:rPr>
              <a:t>CC Clothing Company</a:t>
            </a:r>
            <a:br>
              <a:rPr lang="en-US" sz="4000" b="1" dirty="0">
                <a:latin typeface="Serifa Std 65" charset="0"/>
                <a:ea typeface="Serifa Std 65" charset="0"/>
                <a:cs typeface="Serifa Std 65" charset="0"/>
              </a:rPr>
            </a:br>
            <a:br>
              <a:rPr lang="en-US" sz="4000" b="1" dirty="0">
                <a:latin typeface="Serifa Std 65" charset="0"/>
                <a:ea typeface="Serifa Std 65" charset="0"/>
                <a:cs typeface="Serifa Std 65" charset="0"/>
              </a:rPr>
            </a:br>
            <a:br>
              <a:rPr lang="en-US" sz="4000" b="1" dirty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2500" dirty="0">
                <a:latin typeface="Source Sans Pro" charset="0"/>
                <a:ea typeface="Source Sans Pro" charset="0"/>
                <a:cs typeface="Source Sans Pro" charset="0"/>
              </a:rPr>
              <a:t>Team Morcote: Loris, Oliver, Shambhu, Yannick</a:t>
            </a:r>
            <a:endParaRPr lang="de-CH" sz="25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865" y="491661"/>
            <a:ext cx="3113720" cy="52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0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350599" y="6201932"/>
            <a:ext cx="7084177" cy="365125"/>
          </a:xfrm>
        </p:spPr>
        <p:txBody>
          <a:bodyPr/>
          <a:lstStyle/>
          <a:p>
            <a:r>
              <a:rPr lang="en-GB" dirty="0">
                <a:latin typeface="Source Sans Pro" charset="0"/>
                <a:ea typeface="Source Sans Pro" charset="0"/>
                <a:cs typeface="Source Sans Pro" charset="0"/>
              </a:rPr>
              <a:t>Loris, Oliver, Shambhu, Yannick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951856" y="6201931"/>
            <a:ext cx="551167" cy="365125"/>
          </a:xfrm>
        </p:spPr>
        <p:txBody>
          <a:bodyPr/>
          <a:lstStyle/>
          <a:p>
            <a:fld id="{9F10C86B-4752-43DD-85C6-6BDBDC82DA15}" type="slidenum">
              <a:rPr lang="de-CH" smtClean="0">
                <a:latin typeface="Source Sans Pro" charset="0"/>
                <a:ea typeface="Source Sans Pro" charset="0"/>
                <a:cs typeface="Source Sans Pro" charset="0"/>
              </a:rPr>
              <a:pPr/>
              <a:t>2</a:t>
            </a:fld>
            <a:endParaRPr lang="de-CH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115" y="190579"/>
            <a:ext cx="2129908" cy="35583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148123" y="588066"/>
            <a:ext cx="6181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Serifa Std 65" charset="0"/>
                <a:ea typeface="Serifa Std 65" charset="0"/>
                <a:cs typeface="Serifa Std 65" charset="0"/>
              </a:rPr>
              <a:t>Situation assessment </a:t>
            </a:r>
            <a:r>
              <a:rPr lang="en-US" sz="2000" b="1" dirty="0">
                <a:latin typeface="Serifa Std 65" charset="0"/>
                <a:ea typeface="Serifa Std 65" charset="0"/>
                <a:cs typeface="Serifa Std 65" charset="0"/>
              </a:rPr>
              <a:t>1/2</a:t>
            </a:r>
            <a:endParaRPr lang="en-US" sz="20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148124" y="1949814"/>
            <a:ext cx="9096526" cy="3124201"/>
          </a:xfrm>
        </p:spPr>
        <p:txBody>
          <a:bodyPr>
            <a:normAutofit/>
          </a:bodyPr>
          <a:lstStyle/>
          <a:p>
            <a:r>
              <a:rPr lang="en-US" dirty="0"/>
              <a:t>Just physical stores</a:t>
            </a:r>
          </a:p>
          <a:p>
            <a:r>
              <a:rPr lang="en-US" dirty="0"/>
              <a:t>No alignment of Business and IT</a:t>
            </a:r>
          </a:p>
          <a:p>
            <a:r>
              <a:rPr lang="en-GB" dirty="0"/>
              <a:t>No scalable Business Model</a:t>
            </a:r>
          </a:p>
          <a:p>
            <a:r>
              <a:rPr lang="en-GB" dirty="0"/>
              <a:t>Inefficient, manual processes</a:t>
            </a:r>
          </a:p>
        </p:txBody>
      </p:sp>
    </p:spTree>
    <p:extLst>
      <p:ext uri="{BB962C8B-B14F-4D97-AF65-F5344CB8AC3E}">
        <p14:creationId xmlns:p14="http://schemas.microsoft.com/office/powerpoint/2010/main" val="97893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350599" y="6201932"/>
            <a:ext cx="7084177" cy="365125"/>
          </a:xfrm>
        </p:spPr>
        <p:txBody>
          <a:bodyPr/>
          <a:lstStyle/>
          <a:p>
            <a:r>
              <a:rPr lang="en-GB" dirty="0">
                <a:latin typeface="Source Sans Pro" charset="0"/>
                <a:ea typeface="Source Sans Pro" charset="0"/>
                <a:cs typeface="Source Sans Pro" charset="0"/>
              </a:rPr>
              <a:t>Loris, Oliver, Shambhu, Yannick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951856" y="6201931"/>
            <a:ext cx="551167" cy="365125"/>
          </a:xfrm>
        </p:spPr>
        <p:txBody>
          <a:bodyPr/>
          <a:lstStyle/>
          <a:p>
            <a:fld id="{9F10C86B-4752-43DD-85C6-6BDBDC82DA15}" type="slidenum">
              <a:rPr lang="de-CH" smtClean="0">
                <a:latin typeface="Source Sans Pro" charset="0"/>
                <a:ea typeface="Source Sans Pro" charset="0"/>
                <a:cs typeface="Source Sans Pro" charset="0"/>
              </a:rPr>
              <a:pPr/>
              <a:t>3</a:t>
            </a:fld>
            <a:endParaRPr lang="de-CH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115" y="190579"/>
            <a:ext cx="2129908" cy="3558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76" y="1142888"/>
            <a:ext cx="7232822" cy="50889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48123" y="588066"/>
            <a:ext cx="6181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Serifa Std 65" charset="0"/>
                <a:ea typeface="Serifa Std 65" charset="0"/>
                <a:cs typeface="Serifa Std 65" charset="0"/>
              </a:rPr>
              <a:t>Situation assessment </a:t>
            </a:r>
            <a:r>
              <a:rPr lang="en-US" sz="2000" b="1" dirty="0">
                <a:latin typeface="Serifa Std 65" charset="0"/>
                <a:ea typeface="Serifa Std 65" charset="0"/>
                <a:cs typeface="Serifa Std 65" charset="0"/>
              </a:rPr>
              <a:t>2/2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668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8124" y="1949814"/>
            <a:ext cx="9096526" cy="3124201"/>
          </a:xfrm>
        </p:spPr>
        <p:txBody>
          <a:bodyPr>
            <a:normAutofit/>
          </a:bodyPr>
          <a:lstStyle/>
          <a:p>
            <a:r>
              <a:rPr lang="en-US" dirty="0"/>
              <a:t>Web shop </a:t>
            </a:r>
          </a:p>
          <a:p>
            <a:r>
              <a:rPr lang="en-US" dirty="0"/>
              <a:t>Order processing and confirmation</a:t>
            </a:r>
          </a:p>
          <a:p>
            <a:r>
              <a:rPr lang="en-US" dirty="0"/>
              <a:t>Customer loyalty program</a:t>
            </a:r>
          </a:p>
          <a:p>
            <a:r>
              <a:rPr lang="en-US" dirty="0"/>
              <a:t>Inventory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6" name="Rectangle 5"/>
          <p:cNvSpPr/>
          <p:nvPr/>
        </p:nvSpPr>
        <p:spPr>
          <a:xfrm>
            <a:off x="2148123" y="588066"/>
            <a:ext cx="8803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Serifa Std 65" charset="0"/>
                <a:ea typeface="Serifa Std 65" charset="0"/>
                <a:cs typeface="Serifa Std 65" charset="0"/>
              </a:rPr>
              <a:t>Objectives</a:t>
            </a:r>
            <a:r>
              <a:rPr lang="en-US" sz="3200" b="1">
                <a:latin typeface="Serifa Std 65" charset="0"/>
                <a:ea typeface="Serifa Std 65" charset="0"/>
                <a:cs typeface="Serifa Std 65" charset="0"/>
              </a:rPr>
              <a:t>: Digitalisation and Automation</a:t>
            </a:r>
            <a:endParaRPr lang="en-US" sz="3200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350599" y="6201932"/>
            <a:ext cx="7084177" cy="365125"/>
          </a:xfrm>
        </p:spPr>
        <p:txBody>
          <a:bodyPr/>
          <a:lstStyle/>
          <a:p>
            <a:r>
              <a:rPr lang="en-GB" dirty="0">
                <a:latin typeface="Source Sans Pro" charset="0"/>
                <a:ea typeface="Source Sans Pro" charset="0"/>
                <a:cs typeface="Source Sans Pro" charset="0"/>
              </a:rPr>
              <a:t>Loris, Oliver, Shambhu, Yannick</a:t>
            </a:r>
          </a:p>
        </p:txBody>
      </p:sp>
    </p:spTree>
    <p:extLst>
      <p:ext uri="{BB962C8B-B14F-4D97-AF65-F5344CB8AC3E}">
        <p14:creationId xmlns:p14="http://schemas.microsoft.com/office/powerpoint/2010/main" val="189430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66F39-80AF-4799-80E6-FA64D78D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Overview</a:t>
            </a:r>
            <a:endParaRPr lang="en-GB" dirty="0"/>
          </a:p>
        </p:txBody>
      </p:sp>
      <p:pic>
        <p:nvPicPr>
          <p:cNvPr id="8" name="Inhaltsplatzhalter 7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3384F093-5E5F-4E83-AB77-F2B46E507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26" y="379946"/>
            <a:ext cx="8259336" cy="6194502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5E1B61-205E-4F5B-B21A-06D4EA13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02BAE234-66D4-4981-BDF6-47EDAC43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0599" y="6201932"/>
            <a:ext cx="7084177" cy="365125"/>
          </a:xfrm>
        </p:spPr>
        <p:txBody>
          <a:bodyPr/>
          <a:lstStyle/>
          <a:p>
            <a:r>
              <a:rPr lang="en-GB" dirty="0">
                <a:latin typeface="Source Sans Pro" charset="0"/>
                <a:ea typeface="Source Sans Pro" charset="0"/>
                <a:cs typeface="Source Sans Pro" charset="0"/>
              </a:rPr>
              <a:t>Loris, Oliver, Shambhu, Yannick</a:t>
            </a:r>
          </a:p>
        </p:txBody>
      </p:sp>
    </p:spTree>
    <p:extLst>
      <p:ext uri="{BB962C8B-B14F-4D97-AF65-F5344CB8AC3E}">
        <p14:creationId xmlns:p14="http://schemas.microsoft.com/office/powerpoint/2010/main" val="162949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115" y="190579"/>
            <a:ext cx="2129908" cy="355832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4196879" y="943639"/>
            <a:ext cx="7812984" cy="440322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>
                <a:latin typeface="Source Sans Pro" charset="0"/>
                <a:ea typeface="Source Sans Pro" charset="0"/>
                <a:cs typeface="Source Sans Pro" charset="0"/>
              </a:rPr>
              <a:t>e-Retail</a:t>
            </a:r>
          </a:p>
          <a:p>
            <a:pPr algn="l"/>
            <a:r>
              <a:rPr lang="en-US" sz="2000" dirty="0">
                <a:latin typeface="Source Sans Pro" charset="0"/>
                <a:ea typeface="Source Sans Pro" charset="0"/>
                <a:cs typeface="Source Sans Pro" charset="0"/>
              </a:rPr>
              <a:t>CC Clothing Company</a:t>
            </a:r>
            <a:br>
              <a:rPr lang="en-US" sz="2400" b="1" dirty="0">
                <a:latin typeface="Serifa Std 65" charset="0"/>
                <a:ea typeface="Serifa Std 65" charset="0"/>
                <a:cs typeface="Serifa Std 65" charset="0"/>
              </a:rPr>
            </a:br>
            <a:br>
              <a:rPr lang="en-US" sz="2400" b="1" dirty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3600" b="1" dirty="0">
                <a:latin typeface="Serifa Std 65" charset="0"/>
                <a:ea typeface="Serifa Std 65" charset="0"/>
                <a:cs typeface="Serifa Std 65" charset="0"/>
              </a:rPr>
              <a:t>Showcase</a:t>
            </a:r>
          </a:p>
          <a:p>
            <a:pPr algn="l"/>
            <a:endParaRPr lang="en-US" sz="3600" b="1" dirty="0">
              <a:latin typeface="Serifa Std 65" charset="0"/>
              <a:ea typeface="Serifa Std 65" charset="0"/>
              <a:cs typeface="Serifa Std 65" charset="0"/>
            </a:endParaRPr>
          </a:p>
          <a:p>
            <a:pPr algn="l"/>
            <a:r>
              <a:rPr lang="en-US" sz="3600" dirty="0">
                <a:hlinkClick r:id="rId4"/>
              </a:rPr>
              <a:t>https://digibp-webapp.herokuapp.com/</a:t>
            </a:r>
            <a:br>
              <a:rPr lang="en-US" sz="3600" b="1" dirty="0">
                <a:latin typeface="Serifa Std 65" charset="0"/>
                <a:ea typeface="Serifa Std 65" charset="0"/>
                <a:cs typeface="Serifa Std 65" charset="0"/>
              </a:rPr>
            </a:br>
            <a:br>
              <a:rPr lang="en-US" sz="3600" b="1" dirty="0">
                <a:latin typeface="Serifa Std 65" charset="0"/>
                <a:ea typeface="Serifa Std 65" charset="0"/>
                <a:cs typeface="Serifa Std 65" charset="0"/>
              </a:rPr>
            </a:br>
            <a:br>
              <a:rPr lang="en-US" sz="3600" b="1" dirty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2000" dirty="0">
                <a:latin typeface="Source Sans Pro" charset="0"/>
                <a:ea typeface="Source Sans Pro" charset="0"/>
                <a:cs typeface="Source Sans Pro" charset="0"/>
              </a:rPr>
              <a:t>Team Morcote: Loris, Oliver, Shambhu, Yannick</a:t>
            </a:r>
            <a:endParaRPr lang="de-CH" sz="2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58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108</Words>
  <Application>Microsoft Office PowerPoint</Application>
  <PresentationFormat>Breitbild</PresentationFormat>
  <Paragraphs>29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Corbel</vt:lpstr>
      <vt:lpstr>Serifa Std 65</vt:lpstr>
      <vt:lpstr>Source Sans Pro</vt:lpstr>
      <vt:lpstr>Parallax</vt:lpstr>
      <vt:lpstr>Digitalization of the Business Processes (SS19)  e-Retail CC Clothing Company   Team Morcote: Loris, Oliver, Shambhu, Yannick</vt:lpstr>
      <vt:lpstr>PowerPoint-Präsentation</vt:lpstr>
      <vt:lpstr>PowerPoint-Präsentation</vt:lpstr>
      <vt:lpstr>PowerPoint-Präsentation</vt:lpstr>
      <vt:lpstr>Overview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SPECIFICATION of ADMINISTRATION TOOL for  STUDENT EXCHANGE PROGRAM</dc:title>
  <dc:creator>simon drabert</dc:creator>
  <cp:lastModifiedBy>Oliver R.</cp:lastModifiedBy>
  <cp:revision>469</cp:revision>
  <dcterms:created xsi:type="dcterms:W3CDTF">2016-09-26T11:13:51Z</dcterms:created>
  <dcterms:modified xsi:type="dcterms:W3CDTF">2019-06-04T21:28:20Z</dcterms:modified>
</cp:coreProperties>
</file>