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hael.maushart\Desktop\FHNW_PowerPointTemplates\fhnw_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6" y="227034"/>
            <a:ext cx="4374223" cy="4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73" y="304296"/>
            <a:ext cx="1621739" cy="3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3583-7E18-4096-992C-8EC3A44CC91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508C-66C8-486B-8A7B-D95F1BE8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3" y="2600803"/>
            <a:ext cx="7746608" cy="3716202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softEdge rad="635000"/>
          </a:effectLst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46975" y="1035858"/>
            <a:ext cx="10380371" cy="14649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Digitalization Of Business Processes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Case: Health Insurance Application</a:t>
            </a:r>
            <a:r>
              <a:rPr lang="en-US" sz="2540" dirty="0"/>
              <a:t/>
            </a:r>
            <a:br>
              <a:rPr lang="en-US" sz="2540" dirty="0"/>
            </a:br>
            <a:endParaRPr lang="de-CH" sz="254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356113" y="3054865"/>
            <a:ext cx="597320" cy="2593607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953433" y="2951286"/>
            <a:ext cx="41727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Group members: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Mohammad Ali </a:t>
            </a:r>
            <a:r>
              <a:rPr lang="en-GB" sz="2400" b="1" dirty="0" err="1" smtClean="0"/>
              <a:t>Karimi</a:t>
            </a:r>
            <a:r>
              <a:rPr lang="en-GB" sz="2400" b="1" dirty="0" smtClean="0"/>
              <a:t> </a:t>
            </a:r>
            <a:endParaRPr lang="en-GB" sz="2400" b="1" dirty="0" smtClean="0"/>
          </a:p>
          <a:p>
            <a:r>
              <a:rPr lang="en-GB" sz="2400" b="1" dirty="0"/>
              <a:t>Pasquale </a:t>
            </a:r>
            <a:r>
              <a:rPr lang="en-GB" sz="2400" b="1" dirty="0" err="1" smtClean="0"/>
              <a:t>Biafora</a:t>
            </a:r>
            <a:endParaRPr lang="en-GB" sz="2400" b="1" dirty="0" smtClean="0"/>
          </a:p>
          <a:p>
            <a:r>
              <a:rPr lang="en-GB" sz="2400" b="1" dirty="0" smtClean="0"/>
              <a:t>Florian </a:t>
            </a:r>
            <a:r>
              <a:rPr lang="en-GB" sz="2400" b="1" dirty="0" err="1" smtClean="0"/>
              <a:t>Büttiker</a:t>
            </a:r>
            <a:endParaRPr lang="en-GB" sz="2400" b="1" dirty="0" smtClean="0"/>
          </a:p>
          <a:p>
            <a:r>
              <a:rPr lang="en-GB" sz="2400" b="1" dirty="0" smtClean="0"/>
              <a:t>Oliver </a:t>
            </a:r>
            <a:r>
              <a:rPr lang="en-GB" sz="2400" b="1" dirty="0" err="1" smtClean="0"/>
              <a:t>Freiermuth</a:t>
            </a:r>
            <a:endParaRPr lang="en-GB" sz="2400" b="1" dirty="0" smtClean="0"/>
          </a:p>
          <a:p>
            <a:r>
              <a:rPr lang="en-GB" sz="2400" b="1" dirty="0" smtClean="0"/>
              <a:t>Thomas </a:t>
            </a:r>
            <a:r>
              <a:rPr lang="en-GB" sz="2400" b="1" dirty="0" err="1" smtClean="0"/>
              <a:t>Geiser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949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642" y="1596980"/>
            <a:ext cx="924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Project Case: Health Insurance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75762" y="2076786"/>
            <a:ext cx="638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Initial Process Modelling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9" y="2556593"/>
            <a:ext cx="11332974" cy="4339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642" y="637367"/>
            <a:ext cx="1016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 on GitHub, Download GitHub Desktop </a:t>
            </a:r>
            <a:r>
              <a:rPr lang="en-US" sz="2400" dirty="0" smtClean="0"/>
              <a:t>and </a:t>
            </a:r>
            <a:r>
              <a:rPr lang="en-US" sz="2400" dirty="0" err="1" smtClean="0"/>
              <a:t>Camunda</a:t>
            </a:r>
            <a:r>
              <a:rPr lang="en-US" sz="2400" dirty="0" smtClean="0"/>
              <a:t> Modeler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8642" y="1145198"/>
            <a:ext cx="693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GitHub repository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2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717062"/>
            <a:ext cx="9903854" cy="6001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3596" y="193842"/>
            <a:ext cx="438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Customer Experience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78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4355" y="420743"/>
            <a:ext cx="10457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 </a:t>
            </a:r>
            <a:r>
              <a:rPr lang="en-US" sz="2800" b="1" dirty="0" smtClean="0"/>
              <a:t>DMN or </a:t>
            </a:r>
            <a:r>
              <a:rPr lang="en-US" sz="2800" b="1" dirty="0"/>
              <a:t>Decision </a:t>
            </a:r>
            <a:r>
              <a:rPr lang="en-US" sz="2800" b="1" dirty="0" smtClean="0"/>
              <a:t>modelling in </a:t>
            </a:r>
            <a:r>
              <a:rPr lang="en-US" sz="2800" b="1" dirty="0" err="1" smtClean="0"/>
              <a:t>Camunda</a:t>
            </a:r>
            <a:r>
              <a:rPr lang="en-US" sz="2800" b="1" dirty="0" smtClean="0"/>
              <a:t> Modeler 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8"/>
          <a:stretch/>
        </p:blipFill>
        <p:spPr>
          <a:xfrm>
            <a:off x="785612" y="1648496"/>
            <a:ext cx="10998556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9268" y="279175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Simulating Decision Model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918965"/>
            <a:ext cx="10032642" cy="59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1543" y="296211"/>
            <a:ext cx="4108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</a:rPr>
              <a:t>Executing Processes</a:t>
            </a:r>
            <a:endParaRPr lang="en-US" sz="2800" b="1" dirty="0" smtClean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1056068"/>
            <a:ext cx="10544175" cy="54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1" y="540912"/>
            <a:ext cx="437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Our Next Step … 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79" y="1776882"/>
            <a:ext cx="877824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9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Digitalization Of Business Processes  Project Case: Health Insurance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Digitalization Of Business Process</dc:title>
  <dc:creator>ghazni binam</dc:creator>
  <cp:lastModifiedBy>ghazni binam</cp:lastModifiedBy>
  <cp:revision>14</cp:revision>
  <dcterms:created xsi:type="dcterms:W3CDTF">2018-04-10T16:36:03Z</dcterms:created>
  <dcterms:modified xsi:type="dcterms:W3CDTF">2018-04-10T18:08:56Z</dcterms:modified>
</cp:coreProperties>
</file>