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68C49C6.xml" ContentType="application/vnd.ms-powerpoint.comments+xml"/>
  <Override PartName="/ppt/comments/modernComment_102_A375CC68.xml" ContentType="application/vnd.ms-powerpoint.comments+xml"/>
  <Override PartName="/ppt/comments/modernComment_104_2BC0578C.xml" ContentType="application/vnd.ms-powerpoint.comments+xml"/>
  <Override PartName="/ppt/notesSlides/notesSlide1.xml" ContentType="application/vnd.openxmlformats-officedocument.presentationml.notesSlide+xml"/>
  <Override PartName="/ppt/comments/modernComment_106_F7E0E5CF.xml" ContentType="application/vnd.ms-powerpoint.comments+xml"/>
  <Override PartName="/ppt/comments/modernComment_112_35137A68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sldIdLst>
    <p:sldId id="256" r:id="rId2"/>
    <p:sldId id="258" r:id="rId3"/>
    <p:sldId id="259" r:id="rId4"/>
    <p:sldId id="272" r:id="rId5"/>
    <p:sldId id="260" r:id="rId6"/>
    <p:sldId id="261" r:id="rId7"/>
    <p:sldId id="280" r:id="rId8"/>
    <p:sldId id="281" r:id="rId9"/>
    <p:sldId id="283" r:id="rId10"/>
    <p:sldId id="287" r:id="rId11"/>
    <p:sldId id="288" r:id="rId12"/>
    <p:sldId id="289" r:id="rId13"/>
    <p:sldId id="297" r:id="rId14"/>
    <p:sldId id="299" r:id="rId15"/>
    <p:sldId id="278" r:id="rId16"/>
    <p:sldId id="285" r:id="rId17"/>
    <p:sldId id="286" r:id="rId18"/>
    <p:sldId id="284" r:id="rId19"/>
    <p:sldId id="300" r:id="rId20"/>
    <p:sldId id="267" r:id="rId21"/>
    <p:sldId id="275" r:id="rId22"/>
    <p:sldId id="262" r:id="rId23"/>
    <p:sldId id="291" r:id="rId24"/>
    <p:sldId id="293" r:id="rId25"/>
    <p:sldId id="296" r:id="rId26"/>
    <p:sldId id="274" r:id="rId27"/>
    <p:sldId id="298" r:id="rId28"/>
    <p:sldId id="264" r:id="rId29"/>
    <p:sldId id="265" r:id="rId30"/>
    <p:sldId id="295" r:id="rId31"/>
    <p:sldId id="271" r:id="rId32"/>
    <p:sldId id="270" r:id="rId33"/>
    <p:sldId id="266" r:id="rId34"/>
    <p:sldId id="276" r:id="rId3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84DF26-B3DA-D4B6-0BDF-FFE9D6175AB8}" name="Gildas MONTCHO" initials="GM" userId="S::gmontcho@diginamic-formation.fr::d7eda0b8-1690-45be-9f4b-4fdb19ec97f1" providerId="AD"/>
  <p188:author id="{5FAB2DD1-508F-99E9-F5F5-E3EAE95790D7}" name="Florian FURNARI" initials="FF" userId="S::ffurnari@diginamic-formation.fr::d98c3a78-942a-4835-bbc6-28fc361c04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202B2-19DE-909A-F2EB-99D7879E782E}" v="92" dt="2025-01-17T11:16:59.543"/>
    <p1510:client id="{086EA02D-0F69-DBF7-ABD9-0A092BC7603B}" v="139" dt="2025-01-16T16:42:31.196"/>
    <p1510:client id="{0BF730E3-BB68-8BD9-2955-21EA583047A2}" v="407" dt="2025-01-16T15:53:12.512"/>
    <p1510:client id="{27357278-5764-F2CB-7D5E-AD5D4233C64C}" v="332" dt="2025-01-16T16:33:57.965"/>
    <p1510:client id="{29FD576C-0B12-047E-1E40-1DB25C39C65C}" v="1" dt="2025-01-17T09:35:20.541"/>
    <p1510:client id="{2B52FA0A-222D-9842-2FCD-0EE4C5CF08A6}" v="3628" dt="2025-01-17T13:06:43.369"/>
    <p1510:client id="{2D65D806-29FF-BA4F-9D74-68C88C687750}" v="1247" dt="2025-01-17T13:54:06.492"/>
    <p1510:client id="{6ABB678C-5683-1B89-7E9E-9CE5FB95D4CA}" v="2" dt="2025-01-16T16:21:50.260"/>
    <p1510:client id="{A972A4F4-0077-A638-343D-C29AFEB7B26B}" v="42" dt="2025-01-17T09:46:40.421"/>
    <p1510:client id="{AAEF6760-B381-E9E8-C45D-69977960C716}" v="9" dt="2025-01-17T12:50:38.987"/>
    <p1510:client id="{ADF825AD-68C4-E09A-CB37-51296D2A0A99}" v="14" dt="2025-01-17T09:13:22.909"/>
    <p1510:client id="{F3EC0DDC-B398-3B06-158F-E2E216D1CF80}" v="2571" dt="2025-01-16T15:35:0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/>
    <p:restoredTop sz="94681"/>
  </p:normalViewPr>
  <p:slideViewPr>
    <p:cSldViewPr snapToGrid="0">
      <p:cViewPr varScale="1">
        <p:scale>
          <a:sx n="202" d="100"/>
          <a:sy n="202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l CICCOLI" userId="S::aciccoli@diginamic-formation.fr::6cebbc19-5bc9-4725-ba28-37cb4eb4621a" providerId="AD" clId="Web-{035202B2-19DE-909A-F2EB-99D7879E782E}"/>
    <pc:docChg chg="modSld">
      <pc:chgData name="Abel CICCOLI" userId="S::aciccoli@diginamic-formation.fr::6cebbc19-5bc9-4725-ba28-37cb4eb4621a" providerId="AD" clId="Web-{035202B2-19DE-909A-F2EB-99D7879E782E}" dt="2025-01-17T11:16:59.543" v="87" actId="1076"/>
      <pc:docMkLst>
        <pc:docMk/>
      </pc:docMkLst>
      <pc:sldChg chg="modSp">
        <pc:chgData name="Abel CICCOLI" userId="S::aciccoli@diginamic-formation.fr::6cebbc19-5bc9-4725-ba28-37cb4eb4621a" providerId="AD" clId="Web-{035202B2-19DE-909A-F2EB-99D7879E782E}" dt="2025-01-17T08:48:09.337" v="29" actId="20577"/>
        <pc:sldMkLst>
          <pc:docMk/>
          <pc:sldMk cId="2227056305" sldId="263"/>
        </pc:sldMkLst>
        <pc:spChg chg="mod">
          <ac:chgData name="Abel CICCOLI" userId="S::aciccoli@diginamic-formation.fr::6cebbc19-5bc9-4725-ba28-37cb4eb4621a" providerId="AD" clId="Web-{035202B2-19DE-909A-F2EB-99D7879E782E}" dt="2025-01-17T08:48:09.337" v="29" actId="20577"/>
          <ac:spMkLst>
            <pc:docMk/>
            <pc:sldMk cId="2227056305" sldId="263"/>
            <ac:spMk id="3" creationId="{8475D5F8-CD73-36D9-465F-4D8B50FFBEE1}"/>
          </ac:spMkLst>
        </pc:spChg>
      </pc:sldChg>
      <pc:sldChg chg="addSp">
        <pc:chgData name="Abel CICCOLI" userId="S::aciccoli@diginamic-formation.fr::6cebbc19-5bc9-4725-ba28-37cb4eb4621a" providerId="AD" clId="Web-{035202B2-19DE-909A-F2EB-99D7879E782E}" dt="2025-01-17T10:52:21.555" v="71"/>
        <pc:sldMkLst>
          <pc:docMk/>
          <pc:sldMk cId="144312880" sldId="271"/>
        </pc:sldMkLst>
        <pc:picChg chg="add">
          <ac:chgData name="Abel CICCOLI" userId="S::aciccoli@diginamic-formation.fr::6cebbc19-5bc9-4725-ba28-37cb4eb4621a" providerId="AD" clId="Web-{035202B2-19DE-909A-F2EB-99D7879E782E}" dt="2025-01-17T10:52:21.555" v="71"/>
          <ac:picMkLst>
            <pc:docMk/>
            <pc:sldMk cId="144312880" sldId="271"/>
            <ac:picMk id="4" creationId="{F2100C41-7723-9302-817A-E7AC8D605747}"/>
          </ac:picMkLst>
        </pc:picChg>
      </pc:sldChg>
      <pc:sldChg chg="addSp delSp modSp">
        <pc:chgData name="Abel CICCOLI" userId="S::aciccoli@diginamic-formation.fr::6cebbc19-5bc9-4725-ba28-37cb4eb4621a" providerId="AD" clId="Web-{035202B2-19DE-909A-F2EB-99D7879E782E}" dt="2025-01-17T08:55:18.524" v="70" actId="1076"/>
        <pc:sldMkLst>
          <pc:docMk/>
          <pc:sldMk cId="3100556515" sldId="272"/>
        </pc:sldMkLst>
        <pc:spChg chg="del">
          <ac:chgData name="Abel CICCOLI" userId="S::aciccoli@diginamic-formation.fr::6cebbc19-5bc9-4725-ba28-37cb4eb4621a" providerId="AD" clId="Web-{035202B2-19DE-909A-F2EB-99D7879E782E}" dt="2025-01-17T08:54:24.397" v="30"/>
          <ac:spMkLst>
            <pc:docMk/>
            <pc:sldMk cId="3100556515" sldId="272"/>
            <ac:spMk id="2" creationId="{0A378B3A-1734-08EA-DC55-E08F42C89180}"/>
          </ac:spMkLst>
        </pc:spChg>
        <pc:spChg chg="add del mod">
          <ac:chgData name="Abel CICCOLI" userId="S::aciccoli@diginamic-formation.fr::6cebbc19-5bc9-4725-ba28-37cb4eb4621a" providerId="AD" clId="Web-{035202B2-19DE-909A-F2EB-99D7879E782E}" dt="2025-01-17T08:54:55.632" v="62"/>
          <ac:spMkLst>
            <pc:docMk/>
            <pc:sldMk cId="3100556515" sldId="272"/>
            <ac:spMk id="5" creationId="{44A453A7-41B4-608B-1262-3179FB3152C9}"/>
          </ac:spMkLst>
        </pc:spChg>
        <pc:spChg chg="add mod">
          <ac:chgData name="Abel CICCOLI" userId="S::aciccoli@diginamic-formation.fr::6cebbc19-5bc9-4725-ba28-37cb4eb4621a" providerId="AD" clId="Web-{035202B2-19DE-909A-F2EB-99D7879E782E}" dt="2025-01-17T08:55:18.524" v="70" actId="1076"/>
          <ac:spMkLst>
            <pc:docMk/>
            <pc:sldMk cId="3100556515" sldId="272"/>
            <ac:spMk id="7" creationId="{631557DE-46DD-C210-C1DE-ADC2F56B629F}"/>
          </ac:spMkLst>
        </pc:spChg>
      </pc:sldChg>
      <pc:sldChg chg="addSp delSp modSp">
        <pc:chgData name="Abel CICCOLI" userId="S::aciccoli@diginamic-formation.fr::6cebbc19-5bc9-4725-ba28-37cb4eb4621a" providerId="AD" clId="Web-{035202B2-19DE-909A-F2EB-99D7879E782E}" dt="2025-01-17T11:16:59.543" v="87" actId="1076"/>
        <pc:sldMkLst>
          <pc:docMk/>
          <pc:sldMk cId="3654552120" sldId="288"/>
        </pc:sldMkLst>
        <pc:picChg chg="add del mod">
          <ac:chgData name="Abel CICCOLI" userId="S::aciccoli@diginamic-formation.fr::6cebbc19-5bc9-4725-ba28-37cb4eb4621a" providerId="AD" clId="Web-{035202B2-19DE-909A-F2EB-99D7879E782E}" dt="2025-01-17T11:15:15.007" v="82"/>
          <ac:picMkLst>
            <pc:docMk/>
            <pc:sldMk cId="3654552120" sldId="288"/>
            <ac:picMk id="5" creationId="{3AFE0F68-2F99-826D-9721-D33AE4E79C8F}"/>
          </ac:picMkLst>
        </pc:picChg>
        <pc:picChg chg="add mod">
          <ac:chgData name="Abel CICCOLI" userId="S::aciccoli@diginamic-formation.fr::6cebbc19-5bc9-4725-ba28-37cb4eb4621a" providerId="AD" clId="Web-{035202B2-19DE-909A-F2EB-99D7879E782E}" dt="2025-01-17T11:16:59.543" v="87" actId="1076"/>
          <ac:picMkLst>
            <pc:docMk/>
            <pc:sldMk cId="3654552120" sldId="288"/>
            <ac:picMk id="6" creationId="{3EFC1E9A-3AB3-48E6-3916-75DB9A1C262F}"/>
          </ac:picMkLst>
        </pc:picChg>
        <pc:picChg chg="add del">
          <ac:chgData name="Abel CICCOLI" userId="S::aciccoli@diginamic-formation.fr::6cebbc19-5bc9-4725-ba28-37cb4eb4621a" providerId="AD" clId="Web-{035202B2-19DE-909A-F2EB-99D7879E782E}" dt="2025-01-17T11:16:52.808" v="84"/>
          <ac:picMkLst>
            <pc:docMk/>
            <pc:sldMk cId="3654552120" sldId="288"/>
            <ac:picMk id="9" creationId="{394F03B6-CF3B-505B-EDAE-DD5AAAF6302A}"/>
          </ac:picMkLst>
        </pc:picChg>
      </pc:sldChg>
    </pc:docChg>
  </pc:docChgLst>
  <pc:docChgLst>
    <pc:chgData name="Lucas PREAUX" userId="S::lpreaux@diginamic-formation.fr::7afb31cc-c056-4db3-8d7a-e7da0864303f" providerId="AD" clId="Web-{A972A4F4-0077-A638-343D-C29AFEB7B26B}"/>
    <pc:docChg chg="modSld">
      <pc:chgData name="Lucas PREAUX" userId="S::lpreaux@diginamic-formation.fr::7afb31cc-c056-4db3-8d7a-e7da0864303f" providerId="AD" clId="Web-{A972A4F4-0077-A638-343D-C29AFEB7B26B}" dt="2025-01-17T09:46:40.421" v="37" actId="14100"/>
      <pc:docMkLst>
        <pc:docMk/>
      </pc:docMkLst>
      <pc:sldChg chg="addSp delSp modSp">
        <pc:chgData name="Lucas PREAUX" userId="S::lpreaux@diginamic-formation.fr::7afb31cc-c056-4db3-8d7a-e7da0864303f" providerId="AD" clId="Web-{A972A4F4-0077-A638-343D-C29AFEB7B26B}" dt="2025-01-17T09:41:24.738" v="14"/>
        <pc:sldMkLst>
          <pc:docMk/>
          <pc:sldMk cId="2742406248" sldId="258"/>
        </pc:sldMkLst>
        <pc:spChg chg="mod">
          <ac:chgData name="Lucas PREAUX" userId="S::lpreaux@diginamic-formation.fr::7afb31cc-c056-4db3-8d7a-e7da0864303f" providerId="AD" clId="Web-{A972A4F4-0077-A638-343D-C29AFEB7B26B}" dt="2025-01-17T09:40:17.392" v="8" actId="20577"/>
          <ac:spMkLst>
            <pc:docMk/>
            <pc:sldMk cId="2742406248" sldId="258"/>
            <ac:spMk id="2" creationId="{8038DEBB-4695-BA7F-8413-5463410B5BFB}"/>
          </ac:spMkLst>
        </pc:spChg>
        <pc:spChg chg="add del mod">
          <ac:chgData name="Lucas PREAUX" userId="S::lpreaux@diginamic-formation.fr::7afb31cc-c056-4db3-8d7a-e7da0864303f" providerId="AD" clId="Web-{A972A4F4-0077-A638-343D-C29AFEB7B26B}" dt="2025-01-17T09:41:24.738" v="14"/>
          <ac:spMkLst>
            <pc:docMk/>
            <pc:sldMk cId="2742406248" sldId="258"/>
            <ac:spMk id="3" creationId="{226A1443-C63C-04FC-4540-41F90C8A6AC5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6:40.421" v="37" actId="14100"/>
        <pc:sldMkLst>
          <pc:docMk/>
          <pc:sldMk cId="963930927" sldId="259"/>
        </pc:sldMkLst>
        <pc:spChg chg="mod">
          <ac:chgData name="Lucas PREAUX" userId="S::lpreaux@diginamic-formation.fr::7afb31cc-c056-4db3-8d7a-e7da0864303f" providerId="AD" clId="Web-{A972A4F4-0077-A638-343D-C29AFEB7B26B}" dt="2025-01-17T09:46:40.421" v="37" actId="14100"/>
          <ac:spMkLst>
            <pc:docMk/>
            <pc:sldMk cId="963930927" sldId="259"/>
            <ac:spMk id="2" creationId="{8B7983F4-2645-465A-55FF-14F9BA39D539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6:26.420" v="35" actId="14100"/>
        <pc:sldMkLst>
          <pc:docMk/>
          <pc:sldMk cId="734025612" sldId="260"/>
        </pc:sldMkLst>
        <pc:spChg chg="mod">
          <ac:chgData name="Lucas PREAUX" userId="S::lpreaux@diginamic-formation.fr::7afb31cc-c056-4db3-8d7a-e7da0864303f" providerId="AD" clId="Web-{A972A4F4-0077-A638-343D-C29AFEB7B26B}" dt="2025-01-17T09:46:20.482" v="34" actId="14100"/>
          <ac:spMkLst>
            <pc:docMk/>
            <pc:sldMk cId="734025612" sldId="260"/>
            <ac:spMk id="2" creationId="{5A4C722D-FC83-BB54-0F84-5891F78B7D1A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6:26.420" v="35" actId="14100"/>
          <ac:spMkLst>
            <pc:docMk/>
            <pc:sldMk cId="734025612" sldId="260"/>
            <ac:spMk id="3" creationId="{F26617F6-01C1-FD8A-EEED-8EF48AD69BB6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5:58.263" v="32" actId="14100"/>
        <pc:sldMkLst>
          <pc:docMk/>
          <pc:sldMk cId="191290286" sldId="261"/>
        </pc:sldMkLst>
        <pc:spChg chg="mod">
          <ac:chgData name="Lucas PREAUX" userId="S::lpreaux@diginamic-formation.fr::7afb31cc-c056-4db3-8d7a-e7da0864303f" providerId="AD" clId="Web-{A972A4F4-0077-A638-343D-C29AFEB7B26B}" dt="2025-01-17T09:45:58.263" v="32" actId="14100"/>
          <ac:spMkLst>
            <pc:docMk/>
            <pc:sldMk cId="191290286" sldId="261"/>
            <ac:spMk id="2" creationId="{44B2D612-0F0D-34AA-4273-A3E8E93715D7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6:34.483" v="36" actId="14100"/>
        <pc:sldMkLst>
          <pc:docMk/>
          <pc:sldMk cId="3100556515" sldId="272"/>
        </pc:sldMkLst>
        <pc:spChg chg="mod">
          <ac:chgData name="Lucas PREAUX" userId="S::lpreaux@diginamic-formation.fr::7afb31cc-c056-4db3-8d7a-e7da0864303f" providerId="AD" clId="Web-{A972A4F4-0077-A638-343D-C29AFEB7B26B}" dt="2025-01-17T09:46:34.483" v="36" actId="14100"/>
          <ac:spMkLst>
            <pc:docMk/>
            <pc:sldMk cId="3100556515" sldId="272"/>
            <ac:spMk id="7" creationId="{631557DE-46DD-C210-C1DE-ADC2F56B629F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5:36.075" v="29" actId="1076"/>
        <pc:sldMkLst>
          <pc:docMk/>
          <pc:sldMk cId="832754599" sldId="280"/>
        </pc:sldMkLst>
        <pc:spChg chg="mod">
          <ac:chgData name="Lucas PREAUX" userId="S::lpreaux@diginamic-formation.fr::7afb31cc-c056-4db3-8d7a-e7da0864303f" providerId="AD" clId="Web-{A972A4F4-0077-A638-343D-C29AFEB7B26B}" dt="2025-01-17T09:45:29.996" v="28" actId="14100"/>
          <ac:spMkLst>
            <pc:docMk/>
            <pc:sldMk cId="832754599" sldId="280"/>
            <ac:spMk id="2" creationId="{44B2D612-0F0D-34AA-4273-A3E8E93715D7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5:36.075" v="29" actId="1076"/>
          <ac:spMkLst>
            <pc:docMk/>
            <pc:sldMk cId="832754599" sldId="280"/>
            <ac:spMk id="8" creationId="{53770712-C24A-3136-9723-240D0B3FFAAA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5:12.199" v="26" actId="1076"/>
        <pc:sldMkLst>
          <pc:docMk/>
          <pc:sldMk cId="4147995471" sldId="281"/>
        </pc:sldMkLst>
        <pc:spChg chg="mod">
          <ac:chgData name="Lucas PREAUX" userId="S::lpreaux@diginamic-formation.fr::7afb31cc-c056-4db3-8d7a-e7da0864303f" providerId="AD" clId="Web-{A972A4F4-0077-A638-343D-C29AFEB7B26B}" dt="2025-01-17T09:45:05.261" v="25" actId="14100"/>
          <ac:spMkLst>
            <pc:docMk/>
            <pc:sldMk cId="4147995471" sldId="281"/>
            <ac:spMk id="2" creationId="{44B2D612-0F0D-34AA-4273-A3E8E93715D7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5:12.199" v="26" actId="1076"/>
          <ac:spMkLst>
            <pc:docMk/>
            <pc:sldMk cId="4147995471" sldId="281"/>
            <ac:spMk id="8" creationId="{53770712-C24A-3136-9723-240D0B3FFAAA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4:44.776" v="23" actId="1076"/>
        <pc:sldMkLst>
          <pc:docMk/>
          <pc:sldMk cId="2260356995" sldId="283"/>
        </pc:sldMkLst>
        <pc:spChg chg="mod">
          <ac:chgData name="Lucas PREAUX" userId="S::lpreaux@diginamic-formation.fr::7afb31cc-c056-4db3-8d7a-e7da0864303f" providerId="AD" clId="Web-{A972A4F4-0077-A638-343D-C29AFEB7B26B}" dt="2025-01-17T09:44:39.776" v="22" actId="14100"/>
          <ac:spMkLst>
            <pc:docMk/>
            <pc:sldMk cId="2260356995" sldId="283"/>
            <ac:spMk id="2" creationId="{44B2D612-0F0D-34AA-4273-A3E8E93715D7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4:44.776" v="23" actId="1076"/>
          <ac:spMkLst>
            <pc:docMk/>
            <pc:sldMk cId="2260356995" sldId="283"/>
            <ac:spMk id="8" creationId="{53770712-C24A-3136-9723-240D0B3FFAAA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3:30.633" v="16" actId="1076"/>
        <pc:sldMkLst>
          <pc:docMk/>
          <pc:sldMk cId="497880972" sldId="284"/>
        </pc:sldMkLst>
        <pc:spChg chg="mod">
          <ac:chgData name="Lucas PREAUX" userId="S::lpreaux@diginamic-formation.fr::7afb31cc-c056-4db3-8d7a-e7da0864303f" providerId="AD" clId="Web-{A972A4F4-0077-A638-343D-C29AFEB7B26B}" dt="2025-01-17T09:43:14.679" v="15" actId="14100"/>
          <ac:spMkLst>
            <pc:docMk/>
            <pc:sldMk cId="497880972" sldId="284"/>
            <ac:spMk id="7" creationId="{BA2FCAF5-213E-1BD6-1EA0-3F8DA90D336B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3:30.633" v="16" actId="1076"/>
          <ac:spMkLst>
            <pc:docMk/>
            <pc:sldMk cId="497880972" sldId="284"/>
            <ac:spMk id="12" creationId="{AA9E7BDE-467D-BD76-BDBE-0C501E9FD696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4:04.259" v="20" actId="1076"/>
        <pc:sldMkLst>
          <pc:docMk/>
          <pc:sldMk cId="369223600" sldId="285"/>
        </pc:sldMkLst>
        <pc:spChg chg="mod">
          <ac:chgData name="Lucas PREAUX" userId="S::lpreaux@diginamic-formation.fr::7afb31cc-c056-4db3-8d7a-e7da0864303f" providerId="AD" clId="Web-{A972A4F4-0077-A638-343D-C29AFEB7B26B}" dt="2025-01-17T09:44:00.806" v="19" actId="14100"/>
          <ac:spMkLst>
            <pc:docMk/>
            <pc:sldMk cId="369223600" sldId="285"/>
            <ac:spMk id="7" creationId="{BA2FCAF5-213E-1BD6-1EA0-3F8DA90D336B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4:04.259" v="20" actId="1076"/>
          <ac:spMkLst>
            <pc:docMk/>
            <pc:sldMk cId="369223600" sldId="285"/>
            <ac:spMk id="12" creationId="{AA9E7BDE-467D-BD76-BDBE-0C501E9FD696}"/>
          </ac:spMkLst>
        </pc:spChg>
      </pc:sldChg>
      <pc:sldChg chg="modSp">
        <pc:chgData name="Lucas PREAUX" userId="S::lpreaux@diginamic-formation.fr::7afb31cc-c056-4db3-8d7a-e7da0864303f" providerId="AD" clId="Web-{A972A4F4-0077-A638-343D-C29AFEB7B26B}" dt="2025-01-17T09:43:52.915" v="18" actId="1076"/>
        <pc:sldMkLst>
          <pc:docMk/>
          <pc:sldMk cId="2003860062" sldId="286"/>
        </pc:sldMkLst>
        <pc:spChg chg="mod">
          <ac:chgData name="Lucas PREAUX" userId="S::lpreaux@diginamic-formation.fr::7afb31cc-c056-4db3-8d7a-e7da0864303f" providerId="AD" clId="Web-{A972A4F4-0077-A638-343D-C29AFEB7B26B}" dt="2025-01-17T09:43:46.461" v="17" actId="14100"/>
          <ac:spMkLst>
            <pc:docMk/>
            <pc:sldMk cId="2003860062" sldId="286"/>
            <ac:spMk id="7" creationId="{BA2FCAF5-213E-1BD6-1EA0-3F8DA90D336B}"/>
          </ac:spMkLst>
        </pc:spChg>
        <pc:spChg chg="mod">
          <ac:chgData name="Lucas PREAUX" userId="S::lpreaux@diginamic-formation.fr::7afb31cc-c056-4db3-8d7a-e7da0864303f" providerId="AD" clId="Web-{A972A4F4-0077-A638-343D-C29AFEB7B26B}" dt="2025-01-17T09:43:52.915" v="18" actId="1076"/>
          <ac:spMkLst>
            <pc:docMk/>
            <pc:sldMk cId="2003860062" sldId="286"/>
            <ac:spMk id="12" creationId="{AA9E7BDE-467D-BD76-BDBE-0C501E9FD696}"/>
          </ac:spMkLst>
        </pc:spChg>
      </pc:sldChg>
    </pc:docChg>
  </pc:docChgLst>
  <pc:docChgLst>
    <pc:chgData name="Sheerin  BANU" userId="S::sbanu@diginamic-formation.fr::49fa69cd-ca86-404b-8413-a94bfe2eabf9" providerId="AD" clId="Web-{086EA02D-0F69-DBF7-ABD9-0A092BC7603B}"/>
    <pc:docChg chg="modSld">
      <pc:chgData name="Sheerin  BANU" userId="S::sbanu@diginamic-formation.fr::49fa69cd-ca86-404b-8413-a94bfe2eabf9" providerId="AD" clId="Web-{086EA02D-0F69-DBF7-ABD9-0A092BC7603B}" dt="2025-01-16T16:42:31.196" v="138" actId="20577"/>
      <pc:docMkLst>
        <pc:docMk/>
      </pc:docMkLst>
      <pc:sldChg chg="modSp">
        <pc:chgData name="Sheerin  BANU" userId="S::sbanu@diginamic-formation.fr::49fa69cd-ca86-404b-8413-a94bfe2eabf9" providerId="AD" clId="Web-{086EA02D-0F69-DBF7-ABD9-0A092BC7603B}" dt="2025-01-16T16:42:31.196" v="138" actId="20577"/>
        <pc:sldMkLst>
          <pc:docMk/>
          <pc:sldMk cId="4147995471" sldId="281"/>
        </pc:sldMkLst>
        <pc:spChg chg="mod">
          <ac:chgData name="Sheerin  BANU" userId="S::sbanu@diginamic-formation.fr::49fa69cd-ca86-404b-8413-a94bfe2eabf9" providerId="AD" clId="Web-{086EA02D-0F69-DBF7-ABD9-0A092BC7603B}" dt="2025-01-16T16:42:31.196" v="138" actId="20577"/>
          <ac:spMkLst>
            <pc:docMk/>
            <pc:sldMk cId="4147995471" sldId="281"/>
            <ac:spMk id="3" creationId="{11AA0A6B-28FC-5868-7D87-40B41EF85542}"/>
          </ac:spMkLst>
        </pc:spChg>
      </pc:sldChg>
    </pc:docChg>
  </pc:docChgLst>
  <pc:docChgLst>
    <pc:chgData name="Sheerin  BANU" userId="S::sbanu@diginamic-formation.fr::49fa69cd-ca86-404b-8413-a94bfe2eabf9" providerId="AD" clId="Web-{0BF730E3-BB68-8BD9-2955-21EA583047A2}"/>
    <pc:docChg chg="addSld modSld">
      <pc:chgData name="Sheerin  BANU" userId="S::sbanu@diginamic-formation.fr::49fa69cd-ca86-404b-8413-a94bfe2eabf9" providerId="AD" clId="Web-{0BF730E3-BB68-8BD9-2955-21EA583047A2}" dt="2025-01-16T15:53:12.512" v="399" actId="20577"/>
      <pc:docMkLst>
        <pc:docMk/>
      </pc:docMkLst>
      <pc:sldChg chg="modSp">
        <pc:chgData name="Sheerin  BANU" userId="S::sbanu@diginamic-formation.fr::49fa69cd-ca86-404b-8413-a94bfe2eabf9" providerId="AD" clId="Web-{0BF730E3-BB68-8BD9-2955-21EA583047A2}" dt="2025-01-16T15:40:54.845" v="19" actId="20577"/>
        <pc:sldMkLst>
          <pc:docMk/>
          <pc:sldMk cId="2227056305" sldId="263"/>
        </pc:sldMkLst>
        <pc:spChg chg="mod">
          <ac:chgData name="Sheerin  BANU" userId="S::sbanu@diginamic-formation.fr::49fa69cd-ca86-404b-8413-a94bfe2eabf9" providerId="AD" clId="Web-{0BF730E3-BB68-8BD9-2955-21EA583047A2}" dt="2025-01-16T15:40:54.845" v="19" actId="20577"/>
          <ac:spMkLst>
            <pc:docMk/>
            <pc:sldMk cId="2227056305" sldId="263"/>
            <ac:spMk id="3" creationId="{8475D5F8-CD73-36D9-465F-4D8B50FFBEE1}"/>
          </ac:spMkLst>
        </pc:spChg>
      </pc:sldChg>
      <pc:sldChg chg="modSp">
        <pc:chgData name="Sheerin  BANU" userId="S::sbanu@diginamic-formation.fr::49fa69cd-ca86-404b-8413-a94bfe2eabf9" providerId="AD" clId="Web-{0BF730E3-BB68-8BD9-2955-21EA583047A2}" dt="2025-01-16T15:42:00.613" v="26" actId="20577"/>
        <pc:sldMkLst>
          <pc:docMk/>
          <pc:sldMk cId="2158710282" sldId="265"/>
        </pc:sldMkLst>
        <pc:spChg chg="mod">
          <ac:chgData name="Sheerin  BANU" userId="S::sbanu@diginamic-formation.fr::49fa69cd-ca86-404b-8413-a94bfe2eabf9" providerId="AD" clId="Web-{0BF730E3-BB68-8BD9-2955-21EA583047A2}" dt="2025-01-16T15:42:00.613" v="26" actId="20577"/>
          <ac:spMkLst>
            <pc:docMk/>
            <pc:sldMk cId="2158710282" sldId="265"/>
            <ac:spMk id="3" creationId="{9B690A5E-4768-1456-8FBD-FCE69A3D4168}"/>
          </ac:spMkLst>
        </pc:spChg>
      </pc:sldChg>
      <pc:sldChg chg="modSp">
        <pc:chgData name="Sheerin  BANU" userId="S::sbanu@diginamic-formation.fr::49fa69cd-ca86-404b-8413-a94bfe2eabf9" providerId="AD" clId="Web-{0BF730E3-BB68-8BD9-2955-21EA583047A2}" dt="2025-01-16T15:43:25.257" v="28" actId="20577"/>
        <pc:sldMkLst>
          <pc:docMk/>
          <pc:sldMk cId="1013857169" sldId="266"/>
        </pc:sldMkLst>
        <pc:spChg chg="mod">
          <ac:chgData name="Sheerin  BANU" userId="S::sbanu@diginamic-formation.fr::49fa69cd-ca86-404b-8413-a94bfe2eabf9" providerId="AD" clId="Web-{0BF730E3-BB68-8BD9-2955-21EA583047A2}" dt="2025-01-16T15:43:25.257" v="28" actId="20577"/>
          <ac:spMkLst>
            <pc:docMk/>
            <pc:sldMk cId="1013857169" sldId="266"/>
            <ac:spMk id="3" creationId="{CDDE03C8-047E-4DEE-FCE3-827414CD86A4}"/>
          </ac:spMkLst>
        </pc:spChg>
      </pc:sldChg>
      <pc:sldChg chg="addSp modSp">
        <pc:chgData name="Sheerin  BANU" userId="S::sbanu@diginamic-formation.fr::49fa69cd-ca86-404b-8413-a94bfe2eabf9" providerId="AD" clId="Web-{0BF730E3-BB68-8BD9-2955-21EA583047A2}" dt="2025-01-16T15:38:01.933" v="11" actId="1076"/>
        <pc:sldMkLst>
          <pc:docMk/>
          <pc:sldMk cId="890468968" sldId="274"/>
        </pc:sldMkLst>
        <pc:spChg chg="add mod">
          <ac:chgData name="Sheerin  BANU" userId="S::sbanu@diginamic-formation.fr::49fa69cd-ca86-404b-8413-a94bfe2eabf9" providerId="AD" clId="Web-{0BF730E3-BB68-8BD9-2955-21EA583047A2}" dt="2025-01-16T15:38:01.933" v="11" actId="1076"/>
          <ac:spMkLst>
            <pc:docMk/>
            <pc:sldMk cId="890468968" sldId="274"/>
            <ac:spMk id="4" creationId="{C27790DD-CDEE-E7CA-1063-BD81FC4D4E7B}"/>
          </ac:spMkLst>
        </pc:spChg>
      </pc:sldChg>
      <pc:sldChg chg="modSp new">
        <pc:chgData name="Sheerin  BANU" userId="S::sbanu@diginamic-formation.fr::49fa69cd-ca86-404b-8413-a94bfe2eabf9" providerId="AD" clId="Web-{0BF730E3-BB68-8BD9-2955-21EA583047A2}" dt="2025-01-16T15:53:12.512" v="399" actId="20577"/>
        <pc:sldMkLst>
          <pc:docMk/>
          <pc:sldMk cId="3321005454" sldId="276"/>
        </pc:sldMkLst>
        <pc:spChg chg="mod">
          <ac:chgData name="Sheerin  BANU" userId="S::sbanu@diginamic-formation.fr::49fa69cd-ca86-404b-8413-a94bfe2eabf9" providerId="AD" clId="Web-{0BF730E3-BB68-8BD9-2955-21EA583047A2}" dt="2025-01-16T15:44:11.087" v="43" actId="20577"/>
          <ac:spMkLst>
            <pc:docMk/>
            <pc:sldMk cId="3321005454" sldId="276"/>
            <ac:spMk id="2" creationId="{1DBEF861-9A2A-2244-2D01-3176CBA831A6}"/>
          </ac:spMkLst>
        </pc:spChg>
        <pc:spChg chg="mod">
          <ac:chgData name="Sheerin  BANU" userId="S::sbanu@diginamic-formation.fr::49fa69cd-ca86-404b-8413-a94bfe2eabf9" providerId="AD" clId="Web-{0BF730E3-BB68-8BD9-2955-21EA583047A2}" dt="2025-01-16T15:53:12.512" v="399" actId="20577"/>
          <ac:spMkLst>
            <pc:docMk/>
            <pc:sldMk cId="3321005454" sldId="276"/>
            <ac:spMk id="3" creationId="{EF3E187F-E5C9-5CDA-2E54-3CFAE30A9D10}"/>
          </ac:spMkLst>
        </pc:spChg>
      </pc:sldChg>
    </pc:docChg>
  </pc:docChgLst>
  <pc:docChgLst>
    <pc:chgData name="Florian FURNARI" userId="S::ffurnari@diginamic-formation.fr::d98c3a78-942a-4835-bbc6-28fc361c0416" providerId="AD" clId="Web-{ADF825AD-68C4-E09A-CB37-51296D2A0A99}"/>
    <pc:docChg chg="modSld">
      <pc:chgData name="Florian FURNARI" userId="S::ffurnari@diginamic-formation.fr::d98c3a78-942a-4835-bbc6-28fc361c0416" providerId="AD" clId="Web-{ADF825AD-68C4-E09A-CB37-51296D2A0A99}" dt="2025-01-17T09:13:22.909" v="11" actId="14100"/>
      <pc:docMkLst>
        <pc:docMk/>
      </pc:docMkLst>
      <pc:sldChg chg="addSp delSp modSp">
        <pc:chgData name="Florian FURNARI" userId="S::ffurnari@diginamic-formation.fr::d98c3a78-942a-4835-bbc6-28fc361c0416" providerId="AD" clId="Web-{ADF825AD-68C4-E09A-CB37-51296D2A0A99}" dt="2025-01-17T09:13:22.909" v="11" actId="14100"/>
        <pc:sldMkLst>
          <pc:docMk/>
          <pc:sldMk cId="1818572458" sldId="293"/>
        </pc:sldMkLst>
        <pc:picChg chg="del">
          <ac:chgData name="Florian FURNARI" userId="S::ffurnari@diginamic-formation.fr::d98c3a78-942a-4835-bbc6-28fc361c0416" providerId="AD" clId="Web-{ADF825AD-68C4-E09A-CB37-51296D2A0A99}" dt="2025-01-17T09:11:48.017" v="0"/>
          <ac:picMkLst>
            <pc:docMk/>
            <pc:sldMk cId="1818572458" sldId="293"/>
            <ac:picMk id="2" creationId="{A660CA67-1280-FFDC-713C-92F4B3A57DF9}"/>
          </ac:picMkLst>
        </pc:picChg>
        <pc:picChg chg="add del mod">
          <ac:chgData name="Florian FURNARI" userId="S::ffurnari@diginamic-formation.fr::d98c3a78-942a-4835-bbc6-28fc361c0416" providerId="AD" clId="Web-{ADF825AD-68C4-E09A-CB37-51296D2A0A99}" dt="2025-01-17T09:11:51.017" v="2"/>
          <ac:picMkLst>
            <pc:docMk/>
            <pc:sldMk cId="1818572458" sldId="293"/>
            <ac:picMk id="3" creationId="{5A1A7DB3-122F-E5AE-FEF5-D147290BF099}"/>
          </ac:picMkLst>
        </pc:picChg>
        <pc:picChg chg="mod">
          <ac:chgData name="Florian FURNARI" userId="S::ffurnari@diginamic-formation.fr::d98c3a78-942a-4835-bbc6-28fc361c0416" providerId="AD" clId="Web-{ADF825AD-68C4-E09A-CB37-51296D2A0A99}" dt="2025-01-17T09:12:57.534" v="9" actId="1076"/>
          <ac:picMkLst>
            <pc:docMk/>
            <pc:sldMk cId="1818572458" sldId="293"/>
            <ac:picMk id="4" creationId="{A4C15CC7-6A6A-549F-A2AB-D0B2D54C1B21}"/>
          </ac:picMkLst>
        </pc:picChg>
        <pc:picChg chg="add mod ord">
          <ac:chgData name="Florian FURNARI" userId="S::ffurnari@diginamic-formation.fr::d98c3a78-942a-4835-bbc6-28fc361c0416" providerId="AD" clId="Web-{ADF825AD-68C4-E09A-CB37-51296D2A0A99}" dt="2025-01-17T09:13:22.909" v="11" actId="14100"/>
          <ac:picMkLst>
            <pc:docMk/>
            <pc:sldMk cId="1818572458" sldId="293"/>
            <ac:picMk id="5" creationId="{4F1870C9-CAC6-1BD8-E61D-75D91B335DED}"/>
          </ac:picMkLst>
        </pc:picChg>
      </pc:sldChg>
    </pc:docChg>
  </pc:docChgLst>
  <pc:docChgLst>
    <pc:chgData name="Gildas MONTCHO" userId="S::gmontcho@diginamic-formation.fr::d7eda0b8-1690-45be-9f4b-4fdb19ec97f1" providerId="AD" clId="Web-{2B52FA0A-222D-9842-2FCD-0EE4C5CF08A6}"/>
    <pc:docChg chg="mod addSld delSld modSld sldOrd">
      <pc:chgData name="Gildas MONTCHO" userId="S::gmontcho@diginamic-formation.fr::d7eda0b8-1690-45be-9f4b-4fdb19ec97f1" providerId="AD" clId="Web-{2B52FA0A-222D-9842-2FCD-0EE4C5CF08A6}" dt="2025-01-17T13:06:08.899" v="2909" actId="1076"/>
      <pc:docMkLst>
        <pc:docMk/>
      </pc:docMkLst>
      <pc:sldChg chg="addSp delSp modSp">
        <pc:chgData name="Gildas MONTCHO" userId="S::gmontcho@diginamic-formation.fr::d7eda0b8-1690-45be-9f4b-4fdb19ec97f1" providerId="AD" clId="Web-{2B52FA0A-222D-9842-2FCD-0EE4C5CF08A6}" dt="2025-01-16T15:57:02.816" v="165"/>
        <pc:sldMkLst>
          <pc:docMk/>
          <pc:sldMk cId="109857222" sldId="256"/>
        </pc:sldMkLst>
        <pc:spChg chg="mod">
          <ac:chgData name="Gildas MONTCHO" userId="S::gmontcho@diginamic-formation.fr::d7eda0b8-1690-45be-9f4b-4fdb19ec97f1" providerId="AD" clId="Web-{2B52FA0A-222D-9842-2FCD-0EE4C5CF08A6}" dt="2025-01-16T15:51:33.477" v="157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ildas MONTCHO" userId="S::gmontcho@diginamic-formation.fr::d7eda0b8-1690-45be-9f4b-4fdb19ec97f1" providerId="AD" clId="Web-{2B52FA0A-222D-9842-2FCD-0EE4C5CF08A6}" dt="2025-01-16T15:57:02.816" v="165"/>
          <ac:spMkLst>
            <pc:docMk/>
            <pc:sldMk cId="109857222" sldId="256"/>
            <ac:spMk id="5" creationId="{CBBAC756-E1D1-049A-2529-ED765C8B2FC2}"/>
          </ac:spMkLst>
        </pc:spChg>
        <pc:spChg chg="add del mod">
          <ac:chgData name="Gildas MONTCHO" userId="S::gmontcho@diginamic-formation.fr::d7eda0b8-1690-45be-9f4b-4fdb19ec97f1" providerId="AD" clId="Web-{2B52FA0A-222D-9842-2FCD-0EE4C5CF08A6}" dt="2025-01-16T15:57:00.348" v="164"/>
          <ac:spMkLst>
            <pc:docMk/>
            <pc:sldMk cId="109857222" sldId="256"/>
            <ac:spMk id="7" creationId="{3B992D34-85D8-D9BD-A691-22DF56FF961A}"/>
          </ac:spMkLst>
        </pc:spChg>
        <pc:picChg chg="mod">
          <ac:chgData name="Gildas MONTCHO" userId="S::gmontcho@diginamic-formation.fr::d7eda0b8-1690-45be-9f4b-4fdb19ec97f1" providerId="AD" clId="Web-{2B52FA0A-222D-9842-2FCD-0EE4C5CF08A6}" dt="2025-01-16T15:52:35.729" v="161" actId="14100"/>
          <ac:picMkLst>
            <pc:docMk/>
            <pc:sldMk cId="109857222" sldId="256"/>
            <ac:picMk id="6" creationId="{DDCF2CB9-EADC-C225-95C8-11C9EA59622B}"/>
          </ac:picMkLst>
        </pc:picChg>
      </pc:sldChg>
      <pc:sldChg chg="addSp delSp modSp">
        <pc:chgData name="Gildas MONTCHO" userId="S::gmontcho@diginamic-formation.fr::d7eda0b8-1690-45be-9f4b-4fdb19ec97f1" providerId="AD" clId="Web-{2B52FA0A-222D-9842-2FCD-0EE4C5CF08A6}" dt="2025-01-17T09:47:11.858" v="2852" actId="20577"/>
        <pc:sldMkLst>
          <pc:docMk/>
          <pc:sldMk cId="2742406248" sldId="258"/>
        </pc:sldMkLst>
        <pc:spChg chg="del mod">
          <ac:chgData name="Gildas MONTCHO" userId="S::gmontcho@diginamic-formation.fr::d7eda0b8-1690-45be-9f4b-4fdb19ec97f1" providerId="AD" clId="Web-{2B52FA0A-222D-9842-2FCD-0EE4C5CF08A6}" dt="2025-01-17T09:44:24.854" v="2823"/>
          <ac:spMkLst>
            <pc:docMk/>
            <pc:sldMk cId="2742406248" sldId="258"/>
            <ac:spMk id="2" creationId="{8038DEBB-4695-BA7F-8413-5463410B5BFB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09:41:25.959" v="2578"/>
          <ac:spMkLst>
            <pc:docMk/>
            <pc:sldMk cId="2742406248" sldId="258"/>
            <ac:spMk id="4" creationId="{E8FFB1B0-0C9A-534E-1A17-4098174B33AC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47:11.858" v="2852" actId="20577"/>
          <ac:spMkLst>
            <pc:docMk/>
            <pc:sldMk cId="2742406248" sldId="258"/>
            <ac:spMk id="5" creationId="{D97483A3-20C1-63B1-EC1C-619AB5779347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44:24.854" v="2823"/>
          <ac:spMkLst>
            <pc:docMk/>
            <pc:sldMk cId="2742406248" sldId="258"/>
            <ac:spMk id="7" creationId="{8A6C4875-B4E8-09B2-F418-68FF05414158}"/>
          </ac:spMkLst>
        </pc:spChg>
      </pc:sldChg>
      <pc:sldChg chg="modSp">
        <pc:chgData name="Gildas MONTCHO" userId="S::gmontcho@diginamic-formation.fr::d7eda0b8-1690-45be-9f4b-4fdb19ec97f1" providerId="AD" clId="Web-{2B52FA0A-222D-9842-2FCD-0EE4C5CF08A6}" dt="2025-01-16T16:09:13.544" v="489" actId="20577"/>
        <pc:sldMkLst>
          <pc:docMk/>
          <pc:sldMk cId="963930927" sldId="259"/>
        </pc:sldMkLst>
        <pc:spChg chg="mod">
          <ac:chgData name="Gildas MONTCHO" userId="S::gmontcho@diginamic-formation.fr::d7eda0b8-1690-45be-9f4b-4fdb19ec97f1" providerId="AD" clId="Web-{2B52FA0A-222D-9842-2FCD-0EE4C5CF08A6}" dt="2025-01-16T16:09:13.544" v="489" actId="20577"/>
          <ac:spMkLst>
            <pc:docMk/>
            <pc:sldMk cId="963930927" sldId="259"/>
            <ac:spMk id="3" creationId="{E7328E6D-0CAC-0ECE-1669-4B53006EB572}"/>
          </ac:spMkLst>
        </pc:spChg>
      </pc:sldChg>
      <pc:sldChg chg="modSp">
        <pc:chgData name="Gildas MONTCHO" userId="S::gmontcho@diginamic-formation.fr::d7eda0b8-1690-45be-9f4b-4fdb19ec97f1" providerId="AD" clId="Web-{2B52FA0A-222D-9842-2FCD-0EE4C5CF08A6}" dt="2025-01-17T08:55:36.766" v="1833" actId="20577"/>
        <pc:sldMkLst>
          <pc:docMk/>
          <pc:sldMk cId="734025612" sldId="260"/>
        </pc:sldMkLst>
        <pc:spChg chg="mod">
          <ac:chgData name="Gildas MONTCHO" userId="S::gmontcho@diginamic-formation.fr::d7eda0b8-1690-45be-9f4b-4fdb19ec97f1" providerId="AD" clId="Web-{2B52FA0A-222D-9842-2FCD-0EE4C5CF08A6}" dt="2025-01-17T08:55:36.766" v="1833" actId="20577"/>
          <ac:spMkLst>
            <pc:docMk/>
            <pc:sldMk cId="734025612" sldId="260"/>
            <ac:spMk id="3" creationId="{F26617F6-01C1-FD8A-EEED-8EF48AD69BB6}"/>
          </ac:spMkLst>
        </pc:spChg>
      </pc:sldChg>
      <pc:sldChg chg="modSp ord">
        <pc:chgData name="Gildas MONTCHO" userId="S::gmontcho@diginamic-formation.fr::d7eda0b8-1690-45be-9f4b-4fdb19ec97f1" providerId="AD" clId="Web-{2B52FA0A-222D-9842-2FCD-0EE4C5CF08A6}" dt="2025-01-16T16:58:31.673" v="1245" actId="20577"/>
        <pc:sldMkLst>
          <pc:docMk/>
          <pc:sldMk cId="191290286" sldId="261"/>
        </pc:sldMkLst>
        <pc:spChg chg="mod">
          <ac:chgData name="Gildas MONTCHO" userId="S::gmontcho@diginamic-formation.fr::d7eda0b8-1690-45be-9f4b-4fdb19ec97f1" providerId="AD" clId="Web-{2B52FA0A-222D-9842-2FCD-0EE4C5CF08A6}" dt="2025-01-16T13:18:56.741" v="28" actId="20577"/>
          <ac:spMkLst>
            <pc:docMk/>
            <pc:sldMk cId="191290286" sldId="261"/>
            <ac:spMk id="2" creationId="{44B2D612-0F0D-34AA-4273-A3E8E93715D7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58:31.673" v="1245" actId="20577"/>
          <ac:spMkLst>
            <pc:docMk/>
            <pc:sldMk cId="191290286" sldId="261"/>
            <ac:spMk id="3" creationId="{11AA0A6B-28FC-5868-7D87-40B41EF85542}"/>
          </ac:spMkLst>
        </pc:spChg>
      </pc:sldChg>
      <pc:sldChg chg="addSp modSp modCm">
        <pc:chgData name="Gildas MONTCHO" userId="S::gmontcho@diginamic-formation.fr::d7eda0b8-1690-45be-9f4b-4fdb19ec97f1" providerId="AD" clId="Web-{2B52FA0A-222D-9842-2FCD-0EE4C5CF08A6}" dt="2025-01-17T09:13:23.011" v="1920" actId="14100"/>
        <pc:sldMkLst>
          <pc:docMk/>
          <pc:sldMk cId="4158711247" sldId="262"/>
        </pc:sldMkLst>
        <pc:spChg chg="mod">
          <ac:chgData name="Gildas MONTCHO" userId="S::gmontcho@diginamic-formation.fr::d7eda0b8-1690-45be-9f4b-4fdb19ec97f1" providerId="AD" clId="Web-{2B52FA0A-222D-9842-2FCD-0EE4C5CF08A6}" dt="2025-01-16T17:08:23.130" v="1286" actId="1076"/>
          <ac:spMkLst>
            <pc:docMk/>
            <pc:sldMk cId="4158711247" sldId="262"/>
            <ac:spMk id="2" creationId="{B08A06A1-E123-5C64-88A4-4DBD85D69513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9:13:14.823" v="1919" actId="14100"/>
          <ac:spMkLst>
            <pc:docMk/>
            <pc:sldMk cId="4158711247" sldId="262"/>
            <ac:spMk id="3" creationId="{F837E859-9799-CC1D-C06E-F9FCB8757350}"/>
          </ac:spMkLst>
        </pc:spChg>
        <pc:picChg chg="add mod">
          <ac:chgData name="Gildas MONTCHO" userId="S::gmontcho@diginamic-formation.fr::d7eda0b8-1690-45be-9f4b-4fdb19ec97f1" providerId="AD" clId="Web-{2B52FA0A-222D-9842-2FCD-0EE4C5CF08A6}" dt="2025-01-17T09:13:23.011" v="1920" actId="14100"/>
          <ac:picMkLst>
            <pc:docMk/>
            <pc:sldMk cId="4158711247" sldId="262"/>
            <ac:picMk id="6" creationId="{19CCF3C4-41B5-B34E-9D4D-89FE0A62DF6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ildas MONTCHO" userId="S::gmontcho@diginamic-formation.fr::d7eda0b8-1690-45be-9f4b-4fdb19ec97f1" providerId="AD" clId="Web-{2B52FA0A-222D-9842-2FCD-0EE4C5CF08A6}" dt="2025-01-17T09:11:19.992" v="1912" actId="20577"/>
              <pc2:cmMkLst xmlns:pc2="http://schemas.microsoft.com/office/powerpoint/2019/9/main/command">
                <pc:docMk/>
                <pc:sldMk cId="4158711247" sldId="262"/>
                <pc2:cmMk id="{6EBD9CFB-C98A-450E-9DC4-29FAEE141FFA}"/>
              </pc2:cmMkLst>
            </pc226:cmChg>
          </p:ext>
        </pc:extLst>
      </pc:sldChg>
      <pc:sldChg chg="modSp del ord">
        <pc:chgData name="Gildas MONTCHO" userId="S::gmontcho@diginamic-formation.fr::d7eda0b8-1690-45be-9f4b-4fdb19ec97f1" providerId="AD" clId="Web-{2B52FA0A-222D-9842-2FCD-0EE4C5CF08A6}" dt="2025-01-17T08:54:17.967" v="1830"/>
        <pc:sldMkLst>
          <pc:docMk/>
          <pc:sldMk cId="2227056305" sldId="263"/>
        </pc:sldMkLst>
        <pc:spChg chg="mod">
          <ac:chgData name="Gildas MONTCHO" userId="S::gmontcho@diginamic-formation.fr::d7eda0b8-1690-45be-9f4b-4fdb19ec97f1" providerId="AD" clId="Web-{2B52FA0A-222D-9842-2FCD-0EE4C5CF08A6}" dt="2025-01-17T08:53:35.935" v="1822" actId="20577"/>
          <ac:spMkLst>
            <pc:docMk/>
            <pc:sldMk cId="2227056305" sldId="263"/>
            <ac:spMk id="3" creationId="{8475D5F8-CD73-36D9-465F-4D8B50FFBEE1}"/>
          </ac:spMkLst>
        </pc:spChg>
      </pc:sldChg>
      <pc:sldChg chg="modSp ord">
        <pc:chgData name="Gildas MONTCHO" userId="S::gmontcho@diginamic-formation.fr::d7eda0b8-1690-45be-9f4b-4fdb19ec97f1" providerId="AD" clId="Web-{2B52FA0A-222D-9842-2FCD-0EE4C5CF08A6}" dt="2025-01-17T09:20:14.646" v="2023" actId="1076"/>
        <pc:sldMkLst>
          <pc:docMk/>
          <pc:sldMk cId="3509023737" sldId="264"/>
        </pc:sldMkLst>
        <pc:spChg chg="mod">
          <ac:chgData name="Gildas MONTCHO" userId="S::gmontcho@diginamic-formation.fr::d7eda0b8-1690-45be-9f4b-4fdb19ec97f1" providerId="AD" clId="Web-{2B52FA0A-222D-9842-2FCD-0EE4C5CF08A6}" dt="2025-01-17T09:20:09.552" v="2022" actId="1076"/>
          <ac:spMkLst>
            <pc:docMk/>
            <pc:sldMk cId="3509023737" sldId="264"/>
            <ac:spMk id="2" creationId="{AA8F4453-8CBE-B524-752F-55F3F1A68CA2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9:20:14.646" v="2023" actId="1076"/>
          <ac:spMkLst>
            <pc:docMk/>
            <pc:sldMk cId="3509023737" sldId="264"/>
            <ac:spMk id="3" creationId="{631D0DA5-616D-A86B-8094-742ADBBC8169}"/>
          </ac:spMkLst>
        </pc:spChg>
      </pc:sldChg>
      <pc:sldChg chg="modSp ord">
        <pc:chgData name="Gildas MONTCHO" userId="S::gmontcho@diginamic-formation.fr::d7eda0b8-1690-45be-9f4b-4fdb19ec97f1" providerId="AD" clId="Web-{2B52FA0A-222D-9842-2FCD-0EE4C5CF08A6}" dt="2025-01-17T09:30:19.708" v="2399" actId="20577"/>
        <pc:sldMkLst>
          <pc:docMk/>
          <pc:sldMk cId="2158710282" sldId="265"/>
        </pc:sldMkLst>
        <pc:spChg chg="mod">
          <ac:chgData name="Gildas MONTCHO" userId="S::gmontcho@diginamic-formation.fr::d7eda0b8-1690-45be-9f4b-4fdb19ec97f1" providerId="AD" clId="Web-{2B52FA0A-222D-9842-2FCD-0EE4C5CF08A6}" dt="2025-01-17T09:30:01.239" v="2392" actId="14100"/>
          <ac:spMkLst>
            <pc:docMk/>
            <pc:sldMk cId="2158710282" sldId="265"/>
            <ac:spMk id="2" creationId="{04A6A2BE-B08D-532B-2B67-199C2B76AD62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9:30:19.708" v="2399" actId="20577"/>
          <ac:spMkLst>
            <pc:docMk/>
            <pc:sldMk cId="2158710282" sldId="265"/>
            <ac:spMk id="3" creationId="{9B690A5E-4768-1456-8FBD-FCE69A3D4168}"/>
          </ac:spMkLst>
        </pc:spChg>
      </pc:sldChg>
      <pc:sldChg chg="modSp ord">
        <pc:chgData name="Gildas MONTCHO" userId="S::gmontcho@diginamic-formation.fr::d7eda0b8-1690-45be-9f4b-4fdb19ec97f1" providerId="AD" clId="Web-{2B52FA0A-222D-9842-2FCD-0EE4C5CF08A6}" dt="2025-01-16T17:26:33.619" v="1763"/>
        <pc:sldMkLst>
          <pc:docMk/>
          <pc:sldMk cId="1013857169" sldId="266"/>
        </pc:sldMkLst>
        <pc:spChg chg="mod">
          <ac:chgData name="Gildas MONTCHO" userId="S::gmontcho@diginamic-formation.fr::d7eda0b8-1690-45be-9f4b-4fdb19ec97f1" providerId="AD" clId="Web-{2B52FA0A-222D-9842-2FCD-0EE4C5CF08A6}" dt="2025-01-16T15:30:05.184" v="30" actId="20577"/>
          <ac:spMkLst>
            <pc:docMk/>
            <pc:sldMk cId="1013857169" sldId="266"/>
            <ac:spMk id="3" creationId="{CDDE03C8-047E-4DEE-FCE3-827414CD86A4}"/>
          </ac:spMkLst>
        </pc:spChg>
      </pc:sldChg>
      <pc:sldChg chg="addSp delSp modSp">
        <pc:chgData name="Gildas MONTCHO" userId="S::gmontcho@diginamic-formation.fr::d7eda0b8-1690-45be-9f4b-4fdb19ec97f1" providerId="AD" clId="Web-{2B52FA0A-222D-9842-2FCD-0EE4C5CF08A6}" dt="2025-01-17T09:07:06.236" v="1909" actId="14100"/>
        <pc:sldMkLst>
          <pc:docMk/>
          <pc:sldMk cId="3178181829" sldId="267"/>
        </pc:sldMkLst>
        <pc:spChg chg="add mod">
          <ac:chgData name="Gildas MONTCHO" userId="S::gmontcho@diginamic-formation.fr::d7eda0b8-1690-45be-9f4b-4fdb19ec97f1" providerId="AD" clId="Web-{2B52FA0A-222D-9842-2FCD-0EE4C5CF08A6}" dt="2025-01-17T09:06:54.579" v="1906" actId="1076"/>
          <ac:spMkLst>
            <pc:docMk/>
            <pc:sldMk cId="3178181829" sldId="267"/>
            <ac:spMk id="5" creationId="{5AC9701C-F621-876A-78B4-8B59ACBD34E2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07:01.736" v="1908" actId="1076"/>
          <ac:spMkLst>
            <pc:docMk/>
            <pc:sldMk cId="3178181829" sldId="267"/>
            <ac:spMk id="7" creationId="{4E8D8D9C-621A-D10A-10EC-5300A640F69A}"/>
          </ac:spMkLst>
        </pc:spChg>
        <pc:picChg chg="del mod">
          <ac:chgData name="Gildas MONTCHO" userId="S::gmontcho@diginamic-formation.fr::d7eda0b8-1690-45be-9f4b-4fdb19ec97f1" providerId="AD" clId="Web-{2B52FA0A-222D-9842-2FCD-0EE4C5CF08A6}" dt="2025-01-17T09:03:49.434" v="1871"/>
          <ac:picMkLst>
            <pc:docMk/>
            <pc:sldMk cId="3178181829" sldId="267"/>
            <ac:picMk id="2" creationId="{AF307FCE-A89A-F021-88E4-4513A51B160D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7T09:07:06.236" v="1909" actId="14100"/>
          <ac:picMkLst>
            <pc:docMk/>
            <pc:sldMk cId="3178181829" sldId="267"/>
            <ac:picMk id="3" creationId="{8DC962B1-4715-1ADB-AC7B-BA20801FEB25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7:00:54.365" v="1247"/>
          <ac:picMkLst>
            <pc:docMk/>
            <pc:sldMk cId="3178181829" sldId="267"/>
            <ac:picMk id="3" creationId="{E7549BEF-9878-2DFD-DC81-23C216AA7804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7:00:57.568" v="1248"/>
          <ac:picMkLst>
            <pc:docMk/>
            <pc:sldMk cId="3178181829" sldId="267"/>
            <ac:picMk id="4" creationId="{98A26877-98EC-6FE0-8F0C-D109929B19B6}"/>
          </ac:picMkLst>
        </pc:picChg>
      </pc:sldChg>
      <pc:sldChg chg="addSp delSp modSp del ord">
        <pc:chgData name="Gildas MONTCHO" userId="S::gmontcho@diginamic-formation.fr::d7eda0b8-1690-45be-9f4b-4fdb19ec97f1" providerId="AD" clId="Web-{2B52FA0A-222D-9842-2FCD-0EE4C5CF08A6}" dt="2025-01-17T09:38:29.689" v="2534"/>
        <pc:sldMkLst>
          <pc:docMk/>
          <pc:sldMk cId="2608635449" sldId="268"/>
        </pc:sldMkLst>
        <pc:spChg chg="mod">
          <ac:chgData name="Gildas MONTCHO" userId="S::gmontcho@diginamic-formation.fr::d7eda0b8-1690-45be-9f4b-4fdb19ec97f1" providerId="AD" clId="Web-{2B52FA0A-222D-9842-2FCD-0EE4C5CF08A6}" dt="2025-01-16T16:20:14.003" v="544" actId="1076"/>
          <ac:spMkLst>
            <pc:docMk/>
            <pc:sldMk cId="2608635449" sldId="268"/>
            <ac:spMk id="5" creationId="{D696F4EF-0686-2576-A0C2-199229CC8D22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16:21.839" v="525"/>
          <ac:picMkLst>
            <pc:docMk/>
            <pc:sldMk cId="2608635449" sldId="268"/>
            <ac:picMk id="2" creationId="{273E2E05-8EEE-02B0-9FA5-1F5D2958BE2D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6T16:19:41.471" v="528" actId="14100"/>
          <ac:picMkLst>
            <pc:docMk/>
            <pc:sldMk cId="2608635449" sldId="268"/>
            <ac:picMk id="3" creationId="{80E567AC-01C2-AB11-310B-3FD5AADA2FFB}"/>
          </ac:picMkLst>
        </pc:picChg>
      </pc:sldChg>
      <pc:sldChg chg="ord">
        <pc:chgData name="Gildas MONTCHO" userId="S::gmontcho@diginamic-formation.fr::d7eda0b8-1690-45be-9f4b-4fdb19ec97f1" providerId="AD" clId="Web-{2B52FA0A-222D-9842-2FCD-0EE4C5CF08A6}" dt="2025-01-17T09:36:47.264" v="2529"/>
        <pc:sldMkLst>
          <pc:docMk/>
          <pc:sldMk cId="1874094604" sldId="270"/>
        </pc:sldMkLst>
      </pc:sldChg>
      <pc:sldChg chg="ord">
        <pc:chgData name="Gildas MONTCHO" userId="S::gmontcho@diginamic-formation.fr::d7eda0b8-1690-45be-9f4b-4fdb19ec97f1" providerId="AD" clId="Web-{2B52FA0A-222D-9842-2FCD-0EE4C5CF08A6}" dt="2025-01-17T09:36:51.280" v="2530"/>
        <pc:sldMkLst>
          <pc:docMk/>
          <pc:sldMk cId="144312880" sldId="271"/>
        </pc:sldMkLst>
      </pc:sldChg>
      <pc:sldChg chg="modSp">
        <pc:chgData name="Gildas MONTCHO" userId="S::gmontcho@diginamic-formation.fr::d7eda0b8-1690-45be-9f4b-4fdb19ec97f1" providerId="AD" clId="Web-{2B52FA0A-222D-9842-2FCD-0EE4C5CF08A6}" dt="2025-01-17T08:55:21.672" v="1832" actId="20577"/>
        <pc:sldMkLst>
          <pc:docMk/>
          <pc:sldMk cId="3100556515" sldId="272"/>
        </pc:sldMkLst>
        <pc:spChg chg="mod">
          <ac:chgData name="Gildas MONTCHO" userId="S::gmontcho@diginamic-formation.fr::d7eda0b8-1690-45be-9f4b-4fdb19ec97f1" providerId="AD" clId="Web-{2B52FA0A-222D-9842-2FCD-0EE4C5CF08A6}" dt="2025-01-17T08:55:21.672" v="1832" actId="20577"/>
          <ac:spMkLst>
            <pc:docMk/>
            <pc:sldMk cId="3100556515" sldId="272"/>
            <ac:spMk id="3" creationId="{2B682E29-AA0A-BC6E-5E47-1D33D9300051}"/>
          </ac:spMkLst>
        </pc:spChg>
      </pc:sldChg>
      <pc:sldChg chg="del">
        <pc:chgData name="Gildas MONTCHO" userId="S::gmontcho@diginamic-formation.fr::d7eda0b8-1690-45be-9f4b-4fdb19ec97f1" providerId="AD" clId="Web-{2B52FA0A-222D-9842-2FCD-0EE4C5CF08A6}" dt="2025-01-17T09:38:04.844" v="2533"/>
        <pc:sldMkLst>
          <pc:docMk/>
          <pc:sldMk cId="3605737680" sldId="273"/>
        </pc:sldMkLst>
      </pc:sldChg>
      <pc:sldChg chg="addSp delSp modSp ord">
        <pc:chgData name="Gildas MONTCHO" userId="S::gmontcho@diginamic-formation.fr::d7eda0b8-1690-45be-9f4b-4fdb19ec97f1" providerId="AD" clId="Web-{2B52FA0A-222D-9842-2FCD-0EE4C5CF08A6}" dt="2025-01-17T11:38:48.258" v="2907"/>
        <pc:sldMkLst>
          <pc:docMk/>
          <pc:sldMk cId="890468968" sldId="274"/>
        </pc:sldMkLst>
        <pc:spChg chg="mod">
          <ac:chgData name="Gildas MONTCHO" userId="S::gmontcho@diginamic-formation.fr::d7eda0b8-1690-45be-9f4b-4fdb19ec97f1" providerId="AD" clId="Web-{2B52FA0A-222D-9842-2FCD-0EE4C5CF08A6}" dt="2025-01-17T11:38:48.258" v="2907"/>
          <ac:spMkLst>
            <pc:docMk/>
            <pc:sldMk cId="890468968" sldId="274"/>
            <ac:spMk id="4" creationId="{C27790DD-CDEE-E7CA-1063-BD81FC4D4E7B}"/>
          </ac:spMkLst>
        </pc:spChg>
        <pc:spChg chg="add del mod">
          <ac:chgData name="Gildas MONTCHO" userId="S::gmontcho@diginamic-formation.fr::d7eda0b8-1690-45be-9f4b-4fdb19ec97f1" providerId="AD" clId="Web-{2B52FA0A-222D-9842-2FCD-0EE4C5CF08A6}" dt="2025-01-17T09:17:20.907" v="1938"/>
          <ac:spMkLst>
            <pc:docMk/>
            <pc:sldMk cId="890468968" sldId="274"/>
            <ac:spMk id="7" creationId="{84A7276C-C0DB-463C-DCF6-CEDD32E0BDB2}"/>
          </ac:spMkLst>
        </pc:spChg>
        <pc:spChg chg="add mod ord">
          <ac:chgData name="Gildas MONTCHO" userId="S::gmontcho@diginamic-formation.fr::d7eda0b8-1690-45be-9f4b-4fdb19ec97f1" providerId="AD" clId="Web-{2B52FA0A-222D-9842-2FCD-0EE4C5CF08A6}" dt="2025-01-17T11:38:48.258" v="2907"/>
          <ac:spMkLst>
            <pc:docMk/>
            <pc:sldMk cId="890468968" sldId="274"/>
            <ac:spMk id="8" creationId="{4FB8A833-AC12-5DD2-4F5D-34629C094397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21.070" v="2905"/>
          <ac:spMkLst>
            <pc:docMk/>
            <pc:sldMk cId="890468968" sldId="274"/>
            <ac:spMk id="13" creationId="{50D1C5B3-B60D-4696-AE60-100D5EC8AB5D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21.070" v="2905"/>
          <ac:spMkLst>
            <pc:docMk/>
            <pc:sldMk cId="890468968" sldId="274"/>
            <ac:spMk id="17" creationId="{6C45AC87-1D03-4452-BBE4-712E10796A83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21.070" v="2905"/>
          <ac:spMkLst>
            <pc:docMk/>
            <pc:sldMk cId="890468968" sldId="274"/>
            <ac:spMk id="21" creationId="{E7D0A197-F7EC-4629-86FB-48D5D3B829AB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21.070" v="2905"/>
          <ac:spMkLst>
            <pc:docMk/>
            <pc:sldMk cId="890468968" sldId="274"/>
            <ac:spMk id="22" creationId="{D3A66E38-056D-4A0A-BF1D-682AB0529888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21.070" v="2905"/>
          <ac:spMkLst>
            <pc:docMk/>
            <pc:sldMk cId="890468968" sldId="274"/>
            <ac:spMk id="23" creationId="{47251444-A29D-44A8-9E2E-263F0C215B1F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48.258" v="2907"/>
          <ac:spMkLst>
            <pc:docMk/>
            <pc:sldMk cId="890468968" sldId="274"/>
            <ac:spMk id="24" creationId="{959C6B72-F8E6-4281-8F3E-93FC0DC98039}"/>
          </ac:spMkLst>
        </pc:spChg>
        <pc:spChg chg="add del">
          <ac:chgData name="Gildas MONTCHO" userId="S::gmontcho@diginamic-formation.fr::d7eda0b8-1690-45be-9f4b-4fdb19ec97f1" providerId="AD" clId="Web-{2B52FA0A-222D-9842-2FCD-0EE4C5CF08A6}" dt="2025-01-17T11:38:48.258" v="2907"/>
          <ac:spMkLst>
            <pc:docMk/>
            <pc:sldMk cId="890468968" sldId="274"/>
            <ac:spMk id="25" creationId="{490234EE-E0D8-4805-9227-CCEAC601691F}"/>
          </ac:spMkLst>
        </pc:spChg>
        <pc:picChg chg="del mod">
          <ac:chgData name="Gildas MONTCHO" userId="S::gmontcho@diginamic-formation.fr::d7eda0b8-1690-45be-9f4b-4fdb19ec97f1" providerId="AD" clId="Web-{2B52FA0A-222D-9842-2FCD-0EE4C5CF08A6}" dt="2025-01-17T09:16:09.656" v="1926"/>
          <ac:picMkLst>
            <pc:docMk/>
            <pc:sldMk cId="890468968" sldId="274"/>
            <ac:picMk id="2" creationId="{5A99B9D8-4486-8A45-1007-CBAC131D31FD}"/>
          </ac:picMkLst>
        </pc:picChg>
        <pc:picChg chg="del mod">
          <ac:chgData name="Gildas MONTCHO" userId="S::gmontcho@diginamic-formation.fr::d7eda0b8-1690-45be-9f4b-4fdb19ec97f1" providerId="AD" clId="Web-{2B52FA0A-222D-9842-2FCD-0EE4C5CF08A6}" dt="2025-01-17T11:30:44.230" v="2857"/>
          <ac:picMkLst>
            <pc:docMk/>
            <pc:sldMk cId="890468968" sldId="274"/>
            <ac:picMk id="3" creationId="{62C0AAB0-65C5-72FB-CDE6-87E9F3617BFB}"/>
          </ac:picMkLst>
        </pc:picChg>
        <pc:picChg chg="add mod ord">
          <ac:chgData name="Gildas MONTCHO" userId="S::gmontcho@diginamic-formation.fr::d7eda0b8-1690-45be-9f4b-4fdb19ec97f1" providerId="AD" clId="Web-{2B52FA0A-222D-9842-2FCD-0EE4C5CF08A6}" dt="2025-01-17T11:38:48.258" v="2907"/>
          <ac:picMkLst>
            <pc:docMk/>
            <pc:sldMk cId="890468968" sldId="274"/>
            <ac:picMk id="5" creationId="{47DF52C6-506F-6286-F0D8-328979518923}"/>
          </ac:picMkLst>
        </pc:picChg>
        <pc:picChg chg="add mod ord">
          <ac:chgData name="Gildas MONTCHO" userId="S::gmontcho@diginamic-formation.fr::d7eda0b8-1690-45be-9f4b-4fdb19ec97f1" providerId="AD" clId="Web-{2B52FA0A-222D-9842-2FCD-0EE4C5CF08A6}" dt="2025-01-17T11:38:48.258" v="2907"/>
          <ac:picMkLst>
            <pc:docMk/>
            <pc:sldMk cId="890468968" sldId="274"/>
            <ac:picMk id="9" creationId="{D6A42137-6829-B336-68E5-8A787282C1DB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7T11:38:48.258" v="2907"/>
          <ac:picMkLst>
            <pc:docMk/>
            <pc:sldMk cId="890468968" sldId="274"/>
            <ac:picMk id="10" creationId="{AC0F321D-8A5C-ACB5-6821-61CC2475BE57}"/>
          </ac:picMkLst>
        </pc:picChg>
      </pc:sldChg>
      <pc:sldChg chg="modSp">
        <pc:chgData name="Gildas MONTCHO" userId="S::gmontcho@diginamic-formation.fr::d7eda0b8-1690-45be-9f4b-4fdb19ec97f1" providerId="AD" clId="Web-{2B52FA0A-222D-9842-2FCD-0EE4C5CF08A6}" dt="2025-01-16T17:01:57.336" v="1266" actId="1076"/>
        <pc:sldMkLst>
          <pc:docMk/>
          <pc:sldMk cId="4289419906" sldId="275"/>
        </pc:sldMkLst>
        <pc:spChg chg="mod">
          <ac:chgData name="Gildas MONTCHO" userId="S::gmontcho@diginamic-formation.fr::d7eda0b8-1690-45be-9f4b-4fdb19ec97f1" providerId="AD" clId="Web-{2B52FA0A-222D-9842-2FCD-0EE4C5CF08A6}" dt="2025-01-16T17:01:57.336" v="1266" actId="1076"/>
          <ac:spMkLst>
            <pc:docMk/>
            <pc:sldMk cId="4289419906" sldId="275"/>
            <ac:spMk id="12" creationId="{D117B5A2-8977-21FE-DC10-E0BCFACAEC15}"/>
          </ac:spMkLst>
        </pc:spChg>
        <pc:picChg chg="mod">
          <ac:chgData name="Gildas MONTCHO" userId="S::gmontcho@diginamic-formation.fr::d7eda0b8-1690-45be-9f4b-4fdb19ec97f1" providerId="AD" clId="Web-{2B52FA0A-222D-9842-2FCD-0EE4C5CF08A6}" dt="2025-01-16T17:01:52.742" v="1265" actId="1076"/>
          <ac:picMkLst>
            <pc:docMk/>
            <pc:sldMk cId="4289419906" sldId="275"/>
            <ac:picMk id="6" creationId="{969B1C4B-2F6C-D85D-4A52-63A0A46B3F15}"/>
          </ac:picMkLst>
        </pc:picChg>
      </pc:sldChg>
      <pc:sldChg chg="ord">
        <pc:chgData name="Gildas MONTCHO" userId="S::gmontcho@diginamic-formation.fr::d7eda0b8-1690-45be-9f4b-4fdb19ec97f1" providerId="AD" clId="Web-{2B52FA0A-222D-9842-2FCD-0EE4C5CF08A6}" dt="2025-01-16T17:26:41.213" v="1764"/>
        <pc:sldMkLst>
          <pc:docMk/>
          <pc:sldMk cId="3321005454" sldId="276"/>
        </pc:sldMkLst>
      </pc:sldChg>
      <pc:sldChg chg="del ord">
        <pc:chgData name="Gildas MONTCHO" userId="S::gmontcho@diginamic-formation.fr::d7eda0b8-1690-45be-9f4b-4fdb19ec97f1" providerId="AD" clId="Web-{2B52FA0A-222D-9842-2FCD-0EE4C5CF08A6}" dt="2025-01-16T16:36:32.926" v="793"/>
        <pc:sldMkLst>
          <pc:docMk/>
          <pc:sldMk cId="1750580788" sldId="277"/>
        </pc:sldMkLst>
      </pc:sldChg>
      <pc:sldChg chg="addSp delSp modSp ord">
        <pc:chgData name="Gildas MONTCHO" userId="S::gmontcho@diginamic-formation.fr::d7eda0b8-1690-45be-9f4b-4fdb19ec97f1" providerId="AD" clId="Web-{2B52FA0A-222D-9842-2FCD-0EE4C5CF08A6}" dt="2025-01-17T09:01:25.165" v="1866" actId="20577"/>
        <pc:sldMkLst>
          <pc:docMk/>
          <pc:sldMk cId="3201348060" sldId="278"/>
        </pc:sldMkLst>
        <pc:spChg chg="del">
          <ac:chgData name="Gildas MONTCHO" userId="S::gmontcho@diginamic-formation.fr::d7eda0b8-1690-45be-9f4b-4fdb19ec97f1" providerId="AD" clId="Web-{2B52FA0A-222D-9842-2FCD-0EE4C5CF08A6}" dt="2025-01-17T09:01:06.586" v="1859"/>
          <ac:spMkLst>
            <pc:docMk/>
            <pc:sldMk cId="3201348060" sldId="278"/>
            <ac:spMk id="3" creationId="{0024E501-34A6-426B-BADC-AD494A9BE28C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01:25.165" v="1866" actId="20577"/>
          <ac:spMkLst>
            <pc:docMk/>
            <pc:sldMk cId="3201348060" sldId="278"/>
            <ac:spMk id="6" creationId="{21D60C22-2ADB-AC72-D28A-1999AFF491F1}"/>
          </ac:spMkLst>
        </pc:spChg>
        <pc:spChg chg="del mod">
          <ac:chgData name="Gildas MONTCHO" userId="S::gmontcho@diginamic-formation.fr::d7eda0b8-1690-45be-9f4b-4fdb19ec97f1" providerId="AD" clId="Web-{2B52FA0A-222D-9842-2FCD-0EE4C5CF08A6}" dt="2025-01-16T16:38:10.820" v="831"/>
          <ac:spMkLst>
            <pc:docMk/>
            <pc:sldMk cId="3201348060" sldId="278"/>
            <ac:spMk id="6" creationId="{2B5AE244-CC70-C423-BEB5-2059A3BA8D7D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00:33.726" v="1856" actId="14100"/>
          <ac:spMkLst>
            <pc:docMk/>
            <pc:sldMk cId="3201348060" sldId="278"/>
            <ac:spMk id="7" creationId="{BA2FCAF5-213E-1BD6-1EA0-3F8DA90D336B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9:00:45.586" v="1857" actId="1076"/>
          <ac:spMkLst>
            <pc:docMk/>
            <pc:sldMk cId="3201348060" sldId="278"/>
            <ac:spMk id="12" creationId="{AA9E7BDE-467D-BD76-BDBE-0C501E9FD696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6T16:39:59.933" v="924" actId="1076"/>
          <ac:spMkLst>
            <pc:docMk/>
            <pc:sldMk cId="3201348060" sldId="278"/>
            <ac:spMk id="14" creationId="{BD5FC5AD-9D60-A141-97EF-A8CA8416E435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40:21.824" v="926"/>
          <ac:picMkLst>
            <pc:docMk/>
            <pc:sldMk cId="3201348060" sldId="278"/>
            <ac:picMk id="9" creationId="{FD984801-E0D1-7C07-3609-2F9AD3BE0CED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6:40:42.419" v="943"/>
          <ac:picMkLst>
            <pc:docMk/>
            <pc:sldMk cId="3201348060" sldId="278"/>
            <ac:picMk id="11" creationId="{1D0BDF5C-829F-AE32-2648-B01C87D79C6B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7T09:00:49.227" v="1858" actId="1076"/>
          <ac:picMkLst>
            <pc:docMk/>
            <pc:sldMk cId="3201348060" sldId="278"/>
            <ac:picMk id="15" creationId="{E035752F-FA6D-0795-9794-C10121EA1E85}"/>
          </ac:picMkLst>
        </pc:picChg>
      </pc:sldChg>
      <pc:sldChg chg="del">
        <pc:chgData name="Gildas MONTCHO" userId="S::gmontcho@diginamic-formation.fr::d7eda0b8-1690-45be-9f4b-4fdb19ec97f1" providerId="AD" clId="Web-{2B52FA0A-222D-9842-2FCD-0EE4C5CF08A6}" dt="2025-01-16T17:07:45.425" v="1280"/>
        <pc:sldMkLst>
          <pc:docMk/>
          <pc:sldMk cId="3885817764" sldId="279"/>
        </pc:sldMkLst>
      </pc:sldChg>
      <pc:sldChg chg="addSp delSp modSp add replId">
        <pc:chgData name="Gildas MONTCHO" userId="S::gmontcho@diginamic-formation.fr::d7eda0b8-1690-45be-9f4b-4fdb19ec97f1" providerId="AD" clId="Web-{2B52FA0A-222D-9842-2FCD-0EE4C5CF08A6}" dt="2025-01-16T16:37:18.724" v="825" actId="20577"/>
        <pc:sldMkLst>
          <pc:docMk/>
          <pc:sldMk cId="832754599" sldId="280"/>
        </pc:sldMkLst>
        <pc:spChg chg="mod">
          <ac:chgData name="Gildas MONTCHO" userId="S::gmontcho@diginamic-formation.fr::d7eda0b8-1690-45be-9f4b-4fdb19ec97f1" providerId="AD" clId="Web-{2B52FA0A-222D-9842-2FCD-0EE4C5CF08A6}" dt="2025-01-16T16:37:18.724" v="825" actId="20577"/>
          <ac:spMkLst>
            <pc:docMk/>
            <pc:sldMk cId="832754599" sldId="280"/>
            <ac:spMk id="2" creationId="{44B2D612-0F0D-34AA-4273-A3E8E93715D7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31:07.853" v="730" actId="20577"/>
          <ac:spMkLst>
            <pc:docMk/>
            <pc:sldMk cId="832754599" sldId="280"/>
            <ac:spMk id="3" creationId="{11AA0A6B-28FC-5868-7D87-40B41EF85542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6T16:27:51.862" v="613" actId="14100"/>
          <ac:spMkLst>
            <pc:docMk/>
            <pc:sldMk cId="832754599" sldId="280"/>
            <ac:spMk id="8" creationId="{53770712-C24A-3136-9723-240D0B3FFAAA}"/>
          </ac:spMkLst>
        </pc:spChg>
        <pc:picChg chg="add mod">
          <ac:chgData name="Gildas MONTCHO" userId="S::gmontcho@diginamic-formation.fr::d7eda0b8-1690-45be-9f4b-4fdb19ec97f1" providerId="AD" clId="Web-{2B52FA0A-222D-9842-2FCD-0EE4C5CF08A6}" dt="2025-01-16T16:26:02.155" v="550" actId="14100"/>
          <ac:picMkLst>
            <pc:docMk/>
            <pc:sldMk cId="832754599" sldId="280"/>
            <ac:picMk id="4" creationId="{42EEA690-BFA8-8349-97AB-A5A75E79CC0D}"/>
          </ac:picMkLst>
        </pc:picChg>
        <pc:picChg chg="add del mod">
          <ac:chgData name="Gildas MONTCHO" userId="S::gmontcho@diginamic-formation.fr::d7eda0b8-1690-45be-9f4b-4fdb19ec97f1" providerId="AD" clId="Web-{2B52FA0A-222D-9842-2FCD-0EE4C5CF08A6}" dt="2025-01-16T16:26:47.532" v="556"/>
          <ac:picMkLst>
            <pc:docMk/>
            <pc:sldMk cId="832754599" sldId="280"/>
            <ac:picMk id="5" creationId="{709DB026-18A1-0BD7-DE66-69F474AFAC13}"/>
          </ac:picMkLst>
        </pc:picChg>
        <pc:picChg chg="add del mod">
          <ac:chgData name="Gildas MONTCHO" userId="S::gmontcho@diginamic-formation.fr::d7eda0b8-1690-45be-9f4b-4fdb19ec97f1" providerId="AD" clId="Web-{2B52FA0A-222D-9842-2FCD-0EE4C5CF08A6}" dt="2025-01-16T16:26:54.829" v="559"/>
          <ac:picMkLst>
            <pc:docMk/>
            <pc:sldMk cId="832754599" sldId="280"/>
            <ac:picMk id="6" creationId="{5219266C-CB7A-1CCC-E0A1-58A720F58199}"/>
          </ac:picMkLst>
        </pc:picChg>
      </pc:sldChg>
      <pc:sldChg chg="addSp delSp modSp add replId">
        <pc:chgData name="Gildas MONTCHO" userId="S::gmontcho@diginamic-formation.fr::d7eda0b8-1690-45be-9f4b-4fdb19ec97f1" providerId="AD" clId="Web-{2B52FA0A-222D-9842-2FCD-0EE4C5CF08A6}" dt="2025-01-17T08:58:56.411" v="1852" actId="20577"/>
        <pc:sldMkLst>
          <pc:docMk/>
          <pc:sldMk cId="4147995471" sldId="281"/>
        </pc:sldMkLst>
        <pc:spChg chg="mod">
          <ac:chgData name="Gildas MONTCHO" userId="S::gmontcho@diginamic-formation.fr::d7eda0b8-1690-45be-9f4b-4fdb19ec97f1" providerId="AD" clId="Web-{2B52FA0A-222D-9842-2FCD-0EE4C5CF08A6}" dt="2025-01-16T16:37:31.990" v="826" actId="20577"/>
          <ac:spMkLst>
            <pc:docMk/>
            <pc:sldMk cId="4147995471" sldId="281"/>
            <ac:spMk id="2" creationId="{44B2D612-0F0D-34AA-4273-A3E8E93715D7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8:56:57.127" v="1843" actId="20577"/>
          <ac:spMkLst>
            <pc:docMk/>
            <pc:sldMk cId="4147995471" sldId="281"/>
            <ac:spMk id="3" creationId="{11AA0A6B-28FC-5868-7D87-40B41EF85542}"/>
          </ac:spMkLst>
        </pc:spChg>
        <pc:spChg chg="add mod">
          <ac:chgData name="Gildas MONTCHO" userId="S::gmontcho@diginamic-formation.fr::d7eda0b8-1690-45be-9f4b-4fdb19ec97f1" providerId="AD" clId="Web-{2B52FA0A-222D-9842-2FCD-0EE4C5CF08A6}" dt="2025-01-17T08:58:56.411" v="1852" actId="20577"/>
          <ac:spMkLst>
            <pc:docMk/>
            <pc:sldMk cId="4147995471" sldId="281"/>
            <ac:spMk id="6" creationId="{832DD141-5C47-CFD3-6B12-41A810D299DA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31:15.072" v="731"/>
          <ac:picMkLst>
            <pc:docMk/>
            <pc:sldMk cId="4147995471" sldId="281"/>
            <ac:picMk id="4" creationId="{42EEA690-BFA8-8349-97AB-A5A75E79CC0D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6T16:32:22.230" v="766" actId="1076"/>
          <ac:picMkLst>
            <pc:docMk/>
            <pc:sldMk cId="4147995471" sldId="281"/>
            <ac:picMk id="5" creationId="{A3E2E11D-382E-23C4-BBE3-2FDE8876EB98}"/>
          </ac:picMkLst>
        </pc:picChg>
      </pc:sldChg>
      <pc:sldChg chg="modSp add del replId">
        <pc:chgData name="Gildas MONTCHO" userId="S::gmontcho@diginamic-formation.fr::d7eda0b8-1690-45be-9f4b-4fdb19ec97f1" providerId="AD" clId="Web-{2B52FA0A-222D-9842-2FCD-0EE4C5CF08A6}" dt="2025-01-17T08:57:51.722" v="1844"/>
        <pc:sldMkLst>
          <pc:docMk/>
          <pc:sldMk cId="674325112" sldId="282"/>
        </pc:sldMkLst>
        <pc:spChg chg="mod">
          <ac:chgData name="Gildas MONTCHO" userId="S::gmontcho@diginamic-formation.fr::d7eda0b8-1690-45be-9f4b-4fdb19ec97f1" providerId="AD" clId="Web-{2B52FA0A-222D-9842-2FCD-0EE4C5CF08A6}" dt="2025-01-16T16:37:37.209" v="827" actId="20577"/>
          <ac:spMkLst>
            <pc:docMk/>
            <pc:sldMk cId="674325112" sldId="282"/>
            <ac:spMk id="2" creationId="{44B2D612-0F0D-34AA-4273-A3E8E93715D7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34:49.469" v="776" actId="20577"/>
          <ac:spMkLst>
            <pc:docMk/>
            <pc:sldMk cId="674325112" sldId="282"/>
            <ac:spMk id="3" creationId="{11AA0A6B-28FC-5868-7D87-40B41EF85542}"/>
          </ac:spMkLst>
        </pc:spChg>
      </pc:sldChg>
      <pc:sldChg chg="addSp delSp modSp add replId">
        <pc:chgData name="Gildas MONTCHO" userId="S::gmontcho@diginamic-formation.fr::d7eda0b8-1690-45be-9f4b-4fdb19ec97f1" providerId="AD" clId="Web-{2B52FA0A-222D-9842-2FCD-0EE4C5CF08A6}" dt="2025-01-16T16:38:00.929" v="829" actId="1076"/>
        <pc:sldMkLst>
          <pc:docMk/>
          <pc:sldMk cId="2260356995" sldId="283"/>
        </pc:sldMkLst>
        <pc:spChg chg="mod">
          <ac:chgData name="Gildas MONTCHO" userId="S::gmontcho@diginamic-formation.fr::d7eda0b8-1690-45be-9f4b-4fdb19ec97f1" providerId="AD" clId="Web-{2B52FA0A-222D-9842-2FCD-0EE4C5CF08A6}" dt="2025-01-16T16:37:41.631" v="828" actId="20577"/>
          <ac:spMkLst>
            <pc:docMk/>
            <pc:sldMk cId="2260356995" sldId="283"/>
            <ac:spMk id="2" creationId="{44B2D612-0F0D-34AA-4273-A3E8E93715D7}"/>
          </ac:spMkLst>
        </pc:spChg>
        <pc:spChg chg="del mod">
          <ac:chgData name="Gildas MONTCHO" userId="S::gmontcho@diginamic-formation.fr::d7eda0b8-1690-45be-9f4b-4fdb19ec97f1" providerId="AD" clId="Web-{2B52FA0A-222D-9842-2FCD-0EE4C5CF08A6}" dt="2025-01-16T16:35:51.315" v="786"/>
          <ac:spMkLst>
            <pc:docMk/>
            <pc:sldMk cId="2260356995" sldId="283"/>
            <ac:spMk id="3" creationId="{11AA0A6B-28FC-5868-7D87-40B41EF85542}"/>
          </ac:spMkLst>
        </pc:spChg>
        <pc:spChg chg="del">
          <ac:chgData name="Gildas MONTCHO" userId="S::gmontcho@diginamic-formation.fr::d7eda0b8-1690-45be-9f4b-4fdb19ec97f1" providerId="AD" clId="Web-{2B52FA0A-222D-9842-2FCD-0EE4C5CF08A6}" dt="2025-01-16T16:36:10.332" v="790"/>
          <ac:spMkLst>
            <pc:docMk/>
            <pc:sldMk cId="2260356995" sldId="283"/>
            <ac:spMk id="6" creationId="{832DD141-5C47-CFD3-6B12-41A810D299DA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38:00.929" v="829" actId="1076"/>
          <ac:spMkLst>
            <pc:docMk/>
            <pc:sldMk cId="2260356995" sldId="283"/>
            <ac:spMk id="8" creationId="{53770712-C24A-3136-9723-240D0B3FFAAA}"/>
          </ac:spMkLst>
        </pc:spChg>
        <pc:spChg chg="add del mod">
          <ac:chgData name="Gildas MONTCHO" userId="S::gmontcho@diginamic-formation.fr::d7eda0b8-1690-45be-9f4b-4fdb19ec97f1" providerId="AD" clId="Web-{2B52FA0A-222D-9842-2FCD-0EE4C5CF08A6}" dt="2025-01-16T16:36:01.784" v="788"/>
          <ac:spMkLst>
            <pc:docMk/>
            <pc:sldMk cId="2260356995" sldId="283"/>
            <ac:spMk id="11" creationId="{2F2609BF-74A2-1D30-09F3-D781B2F79D74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35:18.455" v="778"/>
          <ac:picMkLst>
            <pc:docMk/>
            <pc:sldMk cId="2260356995" sldId="283"/>
            <ac:picMk id="5" creationId="{A3E2E11D-382E-23C4-BBE3-2FDE8876EB98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6T16:36:18.410" v="792" actId="1076"/>
          <ac:picMkLst>
            <pc:docMk/>
            <pc:sldMk cId="2260356995" sldId="283"/>
            <ac:picMk id="9" creationId="{2099B06B-1D43-0E1C-E41C-23A79D073BC1}"/>
          </ac:picMkLst>
        </pc:picChg>
      </pc:sldChg>
      <pc:sldChg chg="modSp add replId">
        <pc:chgData name="Gildas MONTCHO" userId="S::gmontcho@diginamic-formation.fr::d7eda0b8-1690-45be-9f4b-4fdb19ec97f1" providerId="AD" clId="Web-{2B52FA0A-222D-9842-2FCD-0EE4C5CF08A6}" dt="2025-01-17T08:59:55.178" v="1853" actId="20577"/>
        <pc:sldMkLst>
          <pc:docMk/>
          <pc:sldMk cId="497880972" sldId="284"/>
        </pc:sldMkLst>
        <pc:spChg chg="mod">
          <ac:chgData name="Gildas MONTCHO" userId="S::gmontcho@diginamic-formation.fr::d7eda0b8-1690-45be-9f4b-4fdb19ec97f1" providerId="AD" clId="Web-{2B52FA0A-222D-9842-2FCD-0EE4C5CF08A6}" dt="2025-01-17T08:59:55.178" v="1853" actId="20577"/>
          <ac:spMkLst>
            <pc:docMk/>
            <pc:sldMk cId="497880972" sldId="284"/>
            <ac:spMk id="14" creationId="{BD5FC5AD-9D60-A141-97EF-A8CA8416E435}"/>
          </ac:spMkLst>
        </pc:spChg>
      </pc:sldChg>
      <pc:sldChg chg="addSp delSp modSp add ord replId">
        <pc:chgData name="Gildas MONTCHO" userId="S::gmontcho@diginamic-formation.fr::d7eda0b8-1690-45be-9f4b-4fdb19ec97f1" providerId="AD" clId="Web-{2B52FA0A-222D-9842-2FCD-0EE4C5CF08A6}" dt="2025-01-17T09:01:57.900" v="1868" actId="20577"/>
        <pc:sldMkLst>
          <pc:docMk/>
          <pc:sldMk cId="369223600" sldId="285"/>
        </pc:sldMkLst>
        <pc:spChg chg="mod">
          <ac:chgData name="Gildas MONTCHO" userId="S::gmontcho@diginamic-formation.fr::d7eda0b8-1690-45be-9f4b-4fdb19ec97f1" providerId="AD" clId="Web-{2B52FA0A-222D-9842-2FCD-0EE4C5CF08A6}" dt="2025-01-16T16:45:18.178" v="999" actId="14100"/>
          <ac:spMkLst>
            <pc:docMk/>
            <pc:sldMk cId="369223600" sldId="285"/>
            <ac:spMk id="7" creationId="{BA2FCAF5-213E-1BD6-1EA0-3F8DA90D336B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45:07.427" v="998" actId="1076"/>
          <ac:spMkLst>
            <pc:docMk/>
            <pc:sldMk cId="369223600" sldId="285"/>
            <ac:spMk id="12" creationId="{AA9E7BDE-467D-BD76-BDBE-0C501E9FD696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9:01:57.900" v="1868" actId="20577"/>
          <ac:spMkLst>
            <pc:docMk/>
            <pc:sldMk cId="369223600" sldId="285"/>
            <ac:spMk id="14" creationId="{BD5FC5AD-9D60-A141-97EF-A8CA8416E435}"/>
          </ac:spMkLst>
        </pc:spChg>
        <pc:picChg chg="add mod">
          <ac:chgData name="Gildas MONTCHO" userId="S::gmontcho@diginamic-formation.fr::d7eda0b8-1690-45be-9f4b-4fdb19ec97f1" providerId="AD" clId="Web-{2B52FA0A-222D-9842-2FCD-0EE4C5CF08A6}" dt="2025-01-16T16:44:37.598" v="977" actId="14100"/>
          <ac:picMkLst>
            <pc:docMk/>
            <pc:sldMk cId="369223600" sldId="285"/>
            <ac:picMk id="5" creationId="{E58EED25-8E89-8F94-42CE-1C0C943F4A14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6:43:50.690" v="967"/>
          <ac:picMkLst>
            <pc:docMk/>
            <pc:sldMk cId="369223600" sldId="285"/>
            <ac:picMk id="9" creationId="{FD984801-E0D1-7C07-3609-2F9AD3BE0CED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6:43:53.878" v="968"/>
          <ac:picMkLst>
            <pc:docMk/>
            <pc:sldMk cId="369223600" sldId="285"/>
            <ac:picMk id="11" creationId="{1D0BDF5C-829F-AE32-2648-B01C87D79C6B}"/>
          </ac:picMkLst>
        </pc:picChg>
      </pc:sldChg>
      <pc:sldChg chg="addSp delSp modSp add ord replId">
        <pc:chgData name="Gildas MONTCHO" userId="S::gmontcho@diginamic-formation.fr::d7eda0b8-1690-45be-9f4b-4fdb19ec97f1" providerId="AD" clId="Web-{2B52FA0A-222D-9842-2FCD-0EE4C5CF08A6}" dt="2025-01-17T09:02:08.775" v="1869"/>
        <pc:sldMkLst>
          <pc:docMk/>
          <pc:sldMk cId="2003860062" sldId="286"/>
        </pc:sldMkLst>
        <pc:spChg chg="mod">
          <ac:chgData name="Gildas MONTCHO" userId="S::gmontcho@diginamic-formation.fr::d7eda0b8-1690-45be-9f4b-4fdb19ec97f1" providerId="AD" clId="Web-{2B52FA0A-222D-9842-2FCD-0EE4C5CF08A6}" dt="2025-01-16T16:48:30.543" v="1034" actId="1076"/>
          <ac:spMkLst>
            <pc:docMk/>
            <pc:sldMk cId="2003860062" sldId="286"/>
            <ac:spMk id="14" creationId="{BD5FC5AD-9D60-A141-97EF-A8CA8416E435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46:33.852" v="1016"/>
          <ac:picMkLst>
            <pc:docMk/>
            <pc:sldMk cId="2003860062" sldId="286"/>
            <ac:picMk id="5" creationId="{E58EED25-8E89-8F94-42CE-1C0C943F4A14}"/>
          </ac:picMkLst>
        </pc:picChg>
        <pc:picChg chg="add mod">
          <ac:chgData name="Gildas MONTCHO" userId="S::gmontcho@diginamic-formation.fr::d7eda0b8-1690-45be-9f4b-4fdb19ec97f1" providerId="AD" clId="Web-{2B52FA0A-222D-9842-2FCD-0EE4C5CF08A6}" dt="2025-01-16T16:48:27.809" v="1033" actId="14100"/>
          <ac:picMkLst>
            <pc:docMk/>
            <pc:sldMk cId="2003860062" sldId="286"/>
            <ac:picMk id="6" creationId="{AA9996E4-A766-5C32-BDE9-4B6B05D30086}"/>
          </ac:picMkLst>
        </pc:picChg>
      </pc:sldChg>
      <pc:sldChg chg="addSp delSp modSp add ord replId">
        <pc:chgData name="Gildas MONTCHO" userId="S::gmontcho@diginamic-formation.fr::d7eda0b8-1690-45be-9f4b-4fdb19ec97f1" providerId="AD" clId="Web-{2B52FA0A-222D-9842-2FCD-0EE4C5CF08A6}" dt="2025-01-17T10:00:22.565" v="2853"/>
        <pc:sldMkLst>
          <pc:docMk/>
          <pc:sldMk cId="28580455" sldId="287"/>
        </pc:sldMkLst>
        <pc:spChg chg="add mod">
          <ac:chgData name="Gildas MONTCHO" userId="S::gmontcho@diginamic-formation.fr::d7eda0b8-1690-45be-9f4b-4fdb19ec97f1" providerId="AD" clId="Web-{2B52FA0A-222D-9842-2FCD-0EE4C5CF08A6}" dt="2025-01-16T17:03:26.026" v="1276" actId="14100"/>
          <ac:spMkLst>
            <pc:docMk/>
            <pc:sldMk cId="28580455" sldId="287"/>
            <ac:spMk id="6" creationId="{339846F1-E006-F979-26D6-820B400ABF13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7:02:55.119" v="1269" actId="1076"/>
          <ac:spMkLst>
            <pc:docMk/>
            <pc:sldMk cId="28580455" sldId="287"/>
            <ac:spMk id="7" creationId="{BA2FCAF5-213E-1BD6-1EA0-3F8DA90D336B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7:07:40.847" v="1279" actId="1076"/>
          <ac:spMkLst>
            <pc:docMk/>
            <pc:sldMk cId="28580455" sldId="287"/>
            <ac:spMk id="12" creationId="{AA9E7BDE-467D-BD76-BDBE-0C501E9FD696}"/>
          </ac:spMkLst>
        </pc:spChg>
        <pc:spChg chg="del">
          <ac:chgData name="Gildas MONTCHO" userId="S::gmontcho@diginamic-formation.fr::d7eda0b8-1690-45be-9f4b-4fdb19ec97f1" providerId="AD" clId="Web-{2B52FA0A-222D-9842-2FCD-0EE4C5CF08A6}" dt="2025-01-16T16:54:06.820" v="1153"/>
          <ac:spMkLst>
            <pc:docMk/>
            <pc:sldMk cId="28580455" sldId="287"/>
            <ac:spMk id="14" creationId="{BD5FC5AD-9D60-A141-97EF-A8CA8416E435}"/>
          </ac:spMkLst>
        </pc:spChg>
        <pc:picChg chg="add mod">
          <ac:chgData name="Gildas MONTCHO" userId="S::gmontcho@diginamic-formation.fr::d7eda0b8-1690-45be-9f4b-4fdb19ec97f1" providerId="AD" clId="Web-{2B52FA0A-222D-9842-2FCD-0EE4C5CF08A6}" dt="2025-01-16T17:07:31.081" v="1277" actId="1076"/>
          <ac:picMkLst>
            <pc:docMk/>
            <pc:sldMk cId="28580455" sldId="287"/>
            <ac:picMk id="5" creationId="{40BA89A9-9193-76D9-4AF9-084C6CEAAA45}"/>
          </ac:picMkLst>
        </pc:picChg>
        <pc:picChg chg="add del mod">
          <ac:chgData name="Gildas MONTCHO" userId="S::gmontcho@diginamic-formation.fr::d7eda0b8-1690-45be-9f4b-4fdb19ec97f1" providerId="AD" clId="Web-{2B52FA0A-222D-9842-2FCD-0EE4C5CF08A6}" dt="2025-01-16T16:54:04.586" v="1152"/>
          <ac:picMkLst>
            <pc:docMk/>
            <pc:sldMk cId="28580455" sldId="287"/>
            <ac:picMk id="9" creationId="{394F03B6-CF3B-505B-EDAE-DD5AAAF6302A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6:50:30.579" v="1045"/>
          <ac:picMkLst>
            <pc:docMk/>
            <pc:sldMk cId="28580455" sldId="287"/>
            <ac:picMk id="15" creationId="{E035752F-FA6D-0795-9794-C10121EA1E85}"/>
          </ac:picMkLst>
        </pc:picChg>
      </pc:sldChg>
      <pc:sldChg chg="delSp modSp add ord replId">
        <pc:chgData name="Gildas MONTCHO" userId="S::gmontcho@diginamic-formation.fr::d7eda0b8-1690-45be-9f4b-4fdb19ec97f1" providerId="AD" clId="Web-{2B52FA0A-222D-9842-2FCD-0EE4C5CF08A6}" dt="2025-01-17T10:00:41.675" v="2855"/>
        <pc:sldMkLst>
          <pc:docMk/>
          <pc:sldMk cId="3654552120" sldId="288"/>
        </pc:sldMkLst>
        <pc:spChg chg="del">
          <ac:chgData name="Gildas MONTCHO" userId="S::gmontcho@diginamic-formation.fr::d7eda0b8-1690-45be-9f4b-4fdb19ec97f1" providerId="AD" clId="Web-{2B52FA0A-222D-9842-2FCD-0EE4C5CF08A6}" dt="2025-01-16T16:53:42.679" v="1148"/>
          <ac:spMkLst>
            <pc:docMk/>
            <pc:sldMk cId="3654552120" sldId="288"/>
            <ac:spMk id="6" creationId="{339846F1-E006-F979-26D6-820B400ABF13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57:23.842" v="1213" actId="20577"/>
          <ac:spMkLst>
            <pc:docMk/>
            <pc:sldMk cId="3654552120" sldId="288"/>
            <ac:spMk id="12" creationId="{AA9E7BDE-467D-BD76-BDBE-0C501E9FD696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6T16:57:36.780" v="1225" actId="1076"/>
          <ac:spMkLst>
            <pc:docMk/>
            <pc:sldMk cId="3654552120" sldId="288"/>
            <ac:spMk id="14" creationId="{BD5FC5AD-9D60-A141-97EF-A8CA8416E435}"/>
          </ac:spMkLst>
        </pc:spChg>
        <pc:picChg chg="del">
          <ac:chgData name="Gildas MONTCHO" userId="S::gmontcho@diginamic-formation.fr::d7eda0b8-1690-45be-9f4b-4fdb19ec97f1" providerId="AD" clId="Web-{2B52FA0A-222D-9842-2FCD-0EE4C5CF08A6}" dt="2025-01-16T16:53:06.318" v="1116"/>
          <ac:picMkLst>
            <pc:docMk/>
            <pc:sldMk cId="3654552120" sldId="288"/>
            <ac:picMk id="5" creationId="{40BA89A9-9193-76D9-4AF9-084C6CEAAA45}"/>
          </ac:picMkLst>
        </pc:picChg>
        <pc:picChg chg="mod">
          <ac:chgData name="Gildas MONTCHO" userId="S::gmontcho@diginamic-formation.fr::d7eda0b8-1690-45be-9f4b-4fdb19ec97f1" providerId="AD" clId="Web-{2B52FA0A-222D-9842-2FCD-0EE4C5CF08A6}" dt="2025-01-16T16:53:56.461" v="1151" actId="14100"/>
          <ac:picMkLst>
            <pc:docMk/>
            <pc:sldMk cId="3654552120" sldId="288"/>
            <ac:picMk id="9" creationId="{394F03B6-CF3B-505B-EDAE-DD5AAAF6302A}"/>
          </ac:picMkLst>
        </pc:picChg>
      </pc:sldChg>
      <pc:sldChg chg="addSp delSp modSp add ord replId">
        <pc:chgData name="Gildas MONTCHO" userId="S::gmontcho@diginamic-formation.fr::d7eda0b8-1690-45be-9f4b-4fdb19ec97f1" providerId="AD" clId="Web-{2B52FA0A-222D-9842-2FCD-0EE4C5CF08A6}" dt="2025-01-17T10:00:41.659" v="2854"/>
        <pc:sldMkLst>
          <pc:docMk/>
          <pc:sldMk cId="3513958535" sldId="289"/>
        </pc:sldMkLst>
        <pc:spChg chg="mod">
          <ac:chgData name="Gildas MONTCHO" userId="S::gmontcho@diginamic-formation.fr::d7eda0b8-1690-45be-9f4b-4fdb19ec97f1" providerId="AD" clId="Web-{2B52FA0A-222D-9842-2FCD-0EE4C5CF08A6}" dt="2025-01-16T16:56:25.215" v="1172" actId="20577"/>
          <ac:spMkLst>
            <pc:docMk/>
            <pc:sldMk cId="3513958535" sldId="289"/>
            <ac:spMk id="12" creationId="{AA9E7BDE-467D-BD76-BDBE-0C501E9FD696}"/>
          </ac:spMkLst>
        </pc:spChg>
        <pc:spChg chg="mod">
          <ac:chgData name="Gildas MONTCHO" userId="S::gmontcho@diginamic-formation.fr::d7eda0b8-1690-45be-9f4b-4fdb19ec97f1" providerId="AD" clId="Web-{2B52FA0A-222D-9842-2FCD-0EE4C5CF08A6}" dt="2025-01-17T09:04:12.638" v="1875" actId="20577"/>
          <ac:spMkLst>
            <pc:docMk/>
            <pc:sldMk cId="3513958535" sldId="289"/>
            <ac:spMk id="14" creationId="{BD5FC5AD-9D60-A141-97EF-A8CA8416E435}"/>
          </ac:spMkLst>
        </pc:spChg>
        <pc:picChg chg="add mod">
          <ac:chgData name="Gildas MONTCHO" userId="S::gmontcho@diginamic-formation.fr::d7eda0b8-1690-45be-9f4b-4fdb19ec97f1" providerId="AD" clId="Web-{2B52FA0A-222D-9842-2FCD-0EE4C5CF08A6}" dt="2025-01-16T16:57:07.607" v="1204" actId="1076"/>
          <ac:picMkLst>
            <pc:docMk/>
            <pc:sldMk cId="3513958535" sldId="289"/>
            <ac:picMk id="5" creationId="{EC5AEC93-7CCD-BEE8-40F9-54BF65BCB285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6T16:56:48.263" v="1197"/>
          <ac:picMkLst>
            <pc:docMk/>
            <pc:sldMk cId="3513958535" sldId="289"/>
            <ac:picMk id="9" creationId="{394F03B6-CF3B-505B-EDAE-DD5AAAF6302A}"/>
          </ac:picMkLst>
        </pc:picChg>
      </pc:sldChg>
      <pc:sldChg chg="add del ord replId">
        <pc:chgData name="Gildas MONTCHO" userId="S::gmontcho@diginamic-formation.fr::d7eda0b8-1690-45be-9f4b-4fdb19ec97f1" providerId="AD" clId="Web-{2B52FA0A-222D-9842-2FCD-0EE4C5CF08A6}" dt="2025-01-17T09:38:40.673" v="2535"/>
        <pc:sldMkLst>
          <pc:docMk/>
          <pc:sldMk cId="1830872644" sldId="290"/>
        </pc:sldMkLst>
      </pc:sldChg>
      <pc:sldChg chg="addSp delSp modSp add replId">
        <pc:chgData name="Gildas MONTCHO" userId="S::gmontcho@diginamic-formation.fr::d7eda0b8-1690-45be-9f4b-4fdb19ec97f1" providerId="AD" clId="Web-{2B52FA0A-222D-9842-2FCD-0EE4C5CF08A6}" dt="2025-01-16T17:25:18.648" v="1758" actId="20577"/>
        <pc:sldMkLst>
          <pc:docMk/>
          <pc:sldMk cId="2601504589" sldId="291"/>
        </pc:sldMkLst>
        <pc:spChg chg="mod">
          <ac:chgData name="Gildas MONTCHO" userId="S::gmontcho@diginamic-formation.fr::d7eda0b8-1690-45be-9f4b-4fdb19ec97f1" providerId="AD" clId="Web-{2B52FA0A-222D-9842-2FCD-0EE4C5CF08A6}" dt="2025-01-16T17:25:18.648" v="1758" actId="20577"/>
          <ac:spMkLst>
            <pc:docMk/>
            <pc:sldMk cId="2601504589" sldId="291"/>
            <ac:spMk id="3" creationId="{F837E859-9799-CC1D-C06E-F9FCB8757350}"/>
          </ac:spMkLst>
        </pc:spChg>
        <pc:picChg chg="add del mod">
          <ac:chgData name="Gildas MONTCHO" userId="S::gmontcho@diginamic-formation.fr::d7eda0b8-1690-45be-9f4b-4fdb19ec97f1" providerId="AD" clId="Web-{2B52FA0A-222D-9842-2FCD-0EE4C5CF08A6}" dt="2025-01-16T17:22:04.688" v="1721"/>
          <ac:picMkLst>
            <pc:docMk/>
            <pc:sldMk cId="2601504589" sldId="291"/>
            <ac:picMk id="6" creationId="{2E39287C-213C-F004-A861-51B03AA2CDEA}"/>
          </ac:picMkLst>
        </pc:picChg>
      </pc:sldChg>
      <pc:sldChg chg="add del replId">
        <pc:chgData name="Gildas MONTCHO" userId="S::gmontcho@diginamic-formation.fr::d7eda0b8-1690-45be-9f4b-4fdb19ec97f1" providerId="AD" clId="Web-{2B52FA0A-222D-9842-2FCD-0EE4C5CF08A6}" dt="2025-01-17T09:37:10.124" v="2532"/>
        <pc:sldMkLst>
          <pc:docMk/>
          <pc:sldMk cId="3933704184" sldId="292"/>
        </pc:sldMkLst>
      </pc:sldChg>
      <pc:sldChg chg="modSp add replId">
        <pc:chgData name="Gildas MONTCHO" userId="S::gmontcho@diginamic-formation.fr::d7eda0b8-1690-45be-9f4b-4fdb19ec97f1" providerId="AD" clId="Web-{2B52FA0A-222D-9842-2FCD-0EE4C5CF08A6}" dt="2025-01-16T17:22:02.172" v="1720" actId="1076"/>
        <pc:sldMkLst>
          <pc:docMk/>
          <pc:sldMk cId="1818572458" sldId="293"/>
        </pc:sldMkLst>
        <pc:picChg chg="mod">
          <ac:chgData name="Gildas MONTCHO" userId="S::gmontcho@diginamic-formation.fr::d7eda0b8-1690-45be-9f4b-4fdb19ec97f1" providerId="AD" clId="Web-{2B52FA0A-222D-9842-2FCD-0EE4C5CF08A6}" dt="2025-01-16T17:22:02.172" v="1720" actId="1076"/>
          <ac:picMkLst>
            <pc:docMk/>
            <pc:sldMk cId="1818572458" sldId="293"/>
            <ac:picMk id="2" creationId="{A660CA67-1280-FFDC-713C-92F4B3A57DF9}"/>
          </ac:picMkLst>
        </pc:picChg>
      </pc:sldChg>
      <pc:sldChg chg="add del replId">
        <pc:chgData name="Gildas MONTCHO" userId="S::gmontcho@diginamic-formation.fr::d7eda0b8-1690-45be-9f4b-4fdb19ec97f1" providerId="AD" clId="Web-{2B52FA0A-222D-9842-2FCD-0EE4C5CF08A6}" dt="2025-01-17T09:32:01.992" v="2528"/>
        <pc:sldMkLst>
          <pc:docMk/>
          <pc:sldMk cId="1114017031" sldId="294"/>
        </pc:sldMkLst>
      </pc:sldChg>
      <pc:sldChg chg="modSp add replId">
        <pc:chgData name="Gildas MONTCHO" userId="S::gmontcho@diginamic-formation.fr::d7eda0b8-1690-45be-9f4b-4fdb19ec97f1" providerId="AD" clId="Web-{2B52FA0A-222D-9842-2FCD-0EE4C5CF08A6}" dt="2025-01-17T09:31:57.695" v="2527" actId="20577"/>
        <pc:sldMkLst>
          <pc:docMk/>
          <pc:sldMk cId="4175726066" sldId="295"/>
        </pc:sldMkLst>
        <pc:spChg chg="mod">
          <ac:chgData name="Gildas MONTCHO" userId="S::gmontcho@diginamic-formation.fr::d7eda0b8-1690-45be-9f4b-4fdb19ec97f1" providerId="AD" clId="Web-{2B52FA0A-222D-9842-2FCD-0EE4C5CF08A6}" dt="2025-01-17T09:31:57.695" v="2527" actId="20577"/>
          <ac:spMkLst>
            <pc:docMk/>
            <pc:sldMk cId="4175726066" sldId="295"/>
            <ac:spMk id="3" creationId="{9B690A5E-4768-1456-8FBD-FCE69A3D4168}"/>
          </ac:spMkLst>
        </pc:spChg>
      </pc:sldChg>
      <pc:sldChg chg="add replId">
        <pc:chgData name="Gildas MONTCHO" userId="S::gmontcho@diginamic-formation.fr::d7eda0b8-1690-45be-9f4b-4fdb19ec97f1" providerId="AD" clId="Web-{2B52FA0A-222D-9842-2FCD-0EE4C5CF08A6}" dt="2025-01-17T09:36:56.327" v="2531"/>
        <pc:sldMkLst>
          <pc:docMk/>
          <pc:sldMk cId="272305798" sldId="296"/>
        </pc:sldMkLst>
      </pc:sldChg>
      <pc:sldChg chg="addSp delSp modSp add replId">
        <pc:chgData name="Gildas MONTCHO" userId="S::gmontcho@diginamic-formation.fr::d7eda0b8-1690-45be-9f4b-4fdb19ec97f1" providerId="AD" clId="Web-{2B52FA0A-222D-9842-2FCD-0EE4C5CF08A6}" dt="2025-01-17T13:06:08.899" v="2909" actId="1076"/>
        <pc:sldMkLst>
          <pc:docMk/>
          <pc:sldMk cId="1990963424" sldId="298"/>
        </pc:sldMkLst>
        <pc:picChg chg="add mod">
          <ac:chgData name="Gildas MONTCHO" userId="S::gmontcho@diginamic-formation.fr::d7eda0b8-1690-45be-9f4b-4fdb19ec97f1" providerId="AD" clId="Web-{2B52FA0A-222D-9842-2FCD-0EE4C5CF08A6}" dt="2025-01-17T13:06:08.899" v="2909" actId="1076"/>
          <ac:picMkLst>
            <pc:docMk/>
            <pc:sldMk cId="1990963424" sldId="298"/>
            <ac:picMk id="2" creationId="{C77D43F9-3C5E-4C23-37ED-9E06B64C0385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7T11:36:27.239" v="2892"/>
          <ac:picMkLst>
            <pc:docMk/>
            <pc:sldMk cId="1990963424" sldId="298"/>
            <ac:picMk id="3" creationId="{62C0AAB0-65C5-72FB-CDE6-87E9F3617BFB}"/>
          </ac:picMkLst>
        </pc:picChg>
        <pc:picChg chg="del">
          <ac:chgData name="Gildas MONTCHO" userId="S::gmontcho@diginamic-formation.fr::d7eda0b8-1690-45be-9f4b-4fdb19ec97f1" providerId="AD" clId="Web-{2B52FA0A-222D-9842-2FCD-0EE4C5CF08A6}" dt="2025-01-17T11:36:48.317" v="2894"/>
          <ac:picMkLst>
            <pc:docMk/>
            <pc:sldMk cId="1990963424" sldId="298"/>
            <ac:picMk id="5" creationId="{47DF52C6-506F-6286-F0D8-328979518923}"/>
          </ac:picMkLst>
        </pc:picChg>
      </pc:sldChg>
      <pc:sldChg chg="add del replId">
        <pc:chgData name="Gildas MONTCHO" userId="S::gmontcho@diginamic-formation.fr::d7eda0b8-1690-45be-9f4b-4fdb19ec97f1" providerId="AD" clId="Web-{2B52FA0A-222D-9842-2FCD-0EE4C5CF08A6}" dt="2025-01-17T11:39:02.571" v="2908"/>
        <pc:sldMkLst>
          <pc:docMk/>
          <pc:sldMk cId="1436785464" sldId="299"/>
        </pc:sldMkLst>
      </pc:sldChg>
    </pc:docChg>
  </pc:docChgLst>
  <pc:docChgLst>
    <pc:chgData name="Lucas PREAUX" userId="7afb31cc-c056-4db3-8d7a-e7da0864303f" providerId="ADAL" clId="{2D65D806-29FF-BA4F-9D74-68C88C687750}"/>
    <pc:docChg chg="undo custSel addSld delSld modSld sldOrd">
      <pc:chgData name="Lucas PREAUX" userId="7afb31cc-c056-4db3-8d7a-e7da0864303f" providerId="ADAL" clId="{2D65D806-29FF-BA4F-9D74-68C88C687750}" dt="2025-01-17T14:31:44.279" v="1250" actId="20577"/>
      <pc:docMkLst>
        <pc:docMk/>
      </pc:docMkLst>
      <pc:sldChg chg="modSp mod">
        <pc:chgData name="Lucas PREAUX" userId="7afb31cc-c056-4db3-8d7a-e7da0864303f" providerId="ADAL" clId="{2D65D806-29FF-BA4F-9D74-68C88C687750}" dt="2025-01-17T11:00:36.928" v="121" actId="20577"/>
        <pc:sldMkLst>
          <pc:docMk/>
          <pc:sldMk cId="963930927" sldId="259"/>
        </pc:sldMkLst>
        <pc:spChg chg="mod">
          <ac:chgData name="Lucas PREAUX" userId="7afb31cc-c056-4db3-8d7a-e7da0864303f" providerId="ADAL" clId="{2D65D806-29FF-BA4F-9D74-68C88C687750}" dt="2025-01-17T11:00:36.928" v="121" actId="20577"/>
          <ac:spMkLst>
            <pc:docMk/>
            <pc:sldMk cId="963930927" sldId="259"/>
            <ac:spMk id="3" creationId="{E7328E6D-0CAC-0ECE-1669-4B53006EB572}"/>
          </ac:spMkLst>
        </pc:spChg>
      </pc:sldChg>
      <pc:sldChg chg="modSp mod modCm">
        <pc:chgData name="Lucas PREAUX" userId="7afb31cc-c056-4db3-8d7a-e7da0864303f" providerId="ADAL" clId="{2D65D806-29FF-BA4F-9D74-68C88C687750}" dt="2025-01-17T13:38:21.359" v="1052" actId="20577"/>
        <pc:sldMkLst>
          <pc:docMk/>
          <pc:sldMk cId="4158711247" sldId="262"/>
        </pc:sldMkLst>
        <pc:spChg chg="mod">
          <ac:chgData name="Lucas PREAUX" userId="7afb31cc-c056-4db3-8d7a-e7da0864303f" providerId="ADAL" clId="{2D65D806-29FF-BA4F-9D74-68C88C687750}" dt="2025-01-17T13:38:21.359" v="1052" actId="20577"/>
          <ac:spMkLst>
            <pc:docMk/>
            <pc:sldMk cId="4158711247" sldId="262"/>
            <ac:spMk id="3" creationId="{F837E859-9799-CC1D-C06E-F9FCB875735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ucas PREAUX" userId="7afb31cc-c056-4db3-8d7a-e7da0864303f" providerId="ADAL" clId="{2D65D806-29FF-BA4F-9D74-68C88C687750}" dt="2025-01-17T13:38:21.359" v="1052" actId="20577"/>
              <pc2:cmMkLst xmlns:pc2="http://schemas.microsoft.com/office/powerpoint/2019/9/main/command">
                <pc:docMk/>
                <pc:sldMk cId="4158711247" sldId="262"/>
                <pc2:cmMk id="{6EBD9CFB-C98A-450E-9DC4-29FAEE141FFA}"/>
              </pc2:cmMkLst>
            </pc226:cmChg>
          </p:ext>
        </pc:extLst>
      </pc:sldChg>
      <pc:sldChg chg="modSp mod">
        <pc:chgData name="Lucas PREAUX" userId="7afb31cc-c056-4db3-8d7a-e7da0864303f" providerId="ADAL" clId="{2D65D806-29FF-BA4F-9D74-68C88C687750}" dt="2025-01-17T14:31:44.279" v="1250" actId="20577"/>
        <pc:sldMkLst>
          <pc:docMk/>
          <pc:sldMk cId="3509023737" sldId="264"/>
        </pc:sldMkLst>
        <pc:spChg chg="mod">
          <ac:chgData name="Lucas PREAUX" userId="7afb31cc-c056-4db3-8d7a-e7da0864303f" providerId="ADAL" clId="{2D65D806-29FF-BA4F-9D74-68C88C687750}" dt="2025-01-17T14:31:44.279" v="1250" actId="20577"/>
          <ac:spMkLst>
            <pc:docMk/>
            <pc:sldMk cId="3509023737" sldId="264"/>
            <ac:spMk id="3" creationId="{631D0DA5-616D-A86B-8094-742ADBBC8169}"/>
          </ac:spMkLst>
        </pc:spChg>
      </pc:sldChg>
      <pc:sldChg chg="mod modShow">
        <pc:chgData name="Lucas PREAUX" userId="7afb31cc-c056-4db3-8d7a-e7da0864303f" providerId="ADAL" clId="{2D65D806-29FF-BA4F-9D74-68C88C687750}" dt="2025-01-17T10:53:18.266" v="31" actId="729"/>
        <pc:sldMkLst>
          <pc:docMk/>
          <pc:sldMk cId="1013857169" sldId="266"/>
        </pc:sldMkLst>
      </pc:sldChg>
      <pc:sldChg chg="modSp mod">
        <pc:chgData name="Lucas PREAUX" userId="7afb31cc-c056-4db3-8d7a-e7da0864303f" providerId="ADAL" clId="{2D65D806-29FF-BA4F-9D74-68C88C687750}" dt="2025-01-17T11:14:22.468" v="124" actId="1076"/>
        <pc:sldMkLst>
          <pc:docMk/>
          <pc:sldMk cId="3178181829" sldId="267"/>
        </pc:sldMkLst>
        <pc:picChg chg="mod">
          <ac:chgData name="Lucas PREAUX" userId="7afb31cc-c056-4db3-8d7a-e7da0864303f" providerId="ADAL" clId="{2D65D806-29FF-BA4F-9D74-68C88C687750}" dt="2025-01-17T11:14:22.468" v="124" actId="1076"/>
          <ac:picMkLst>
            <pc:docMk/>
            <pc:sldMk cId="3178181829" sldId="267"/>
            <ac:picMk id="3" creationId="{8DC962B1-4715-1ADB-AC7B-BA20801FEB25}"/>
          </ac:picMkLst>
        </pc:picChg>
      </pc:sldChg>
      <pc:sldChg chg="mod modShow">
        <pc:chgData name="Lucas PREAUX" userId="7afb31cc-c056-4db3-8d7a-e7da0864303f" providerId="ADAL" clId="{2D65D806-29FF-BA4F-9D74-68C88C687750}" dt="2025-01-17T10:53:20.395" v="32" actId="729"/>
        <pc:sldMkLst>
          <pc:docMk/>
          <pc:sldMk cId="3321005454" sldId="276"/>
        </pc:sldMkLst>
      </pc:sldChg>
      <pc:sldChg chg="modSp mod">
        <pc:chgData name="Lucas PREAUX" userId="7afb31cc-c056-4db3-8d7a-e7da0864303f" providerId="ADAL" clId="{2D65D806-29FF-BA4F-9D74-68C88C687750}" dt="2025-01-17T13:50:06.033" v="1242" actId="20577"/>
        <pc:sldMkLst>
          <pc:docMk/>
          <pc:sldMk cId="832754599" sldId="280"/>
        </pc:sldMkLst>
        <pc:spChg chg="mod">
          <ac:chgData name="Lucas PREAUX" userId="7afb31cc-c056-4db3-8d7a-e7da0864303f" providerId="ADAL" clId="{2D65D806-29FF-BA4F-9D74-68C88C687750}" dt="2025-01-17T13:50:06.033" v="1242" actId="20577"/>
          <ac:spMkLst>
            <pc:docMk/>
            <pc:sldMk cId="832754599" sldId="280"/>
            <ac:spMk id="3" creationId="{11AA0A6B-28FC-5868-7D87-40B41EF85542}"/>
          </ac:spMkLst>
        </pc:spChg>
      </pc:sldChg>
      <pc:sldChg chg="addSp delSp modSp mod">
        <pc:chgData name="Lucas PREAUX" userId="7afb31cc-c056-4db3-8d7a-e7da0864303f" providerId="ADAL" clId="{2D65D806-29FF-BA4F-9D74-68C88C687750}" dt="2025-01-17T11:33:22.478" v="890" actId="20577"/>
        <pc:sldMkLst>
          <pc:docMk/>
          <pc:sldMk cId="497880972" sldId="284"/>
        </pc:sldMkLst>
        <pc:spChg chg="add mod">
          <ac:chgData name="Lucas PREAUX" userId="7afb31cc-c056-4db3-8d7a-e7da0864303f" providerId="ADAL" clId="{2D65D806-29FF-BA4F-9D74-68C88C687750}" dt="2025-01-17T11:33:22.478" v="890" actId="20577"/>
          <ac:spMkLst>
            <pc:docMk/>
            <pc:sldMk cId="497880972" sldId="284"/>
            <ac:spMk id="5" creationId="{756A6820-C4B7-1693-875A-BC8DD8B27408}"/>
          </ac:spMkLst>
        </pc:spChg>
        <pc:spChg chg="mod">
          <ac:chgData name="Lucas PREAUX" userId="7afb31cc-c056-4db3-8d7a-e7da0864303f" providerId="ADAL" clId="{2D65D806-29FF-BA4F-9D74-68C88C687750}" dt="2025-01-17T11:29:29.306" v="699" actId="1076"/>
          <ac:spMkLst>
            <pc:docMk/>
            <pc:sldMk cId="497880972" sldId="284"/>
            <ac:spMk id="14" creationId="{BD5FC5AD-9D60-A141-97EF-A8CA8416E435}"/>
          </ac:spMkLst>
        </pc:spChg>
        <pc:picChg chg="del">
          <ac:chgData name="Lucas PREAUX" userId="7afb31cc-c056-4db3-8d7a-e7da0864303f" providerId="ADAL" clId="{2D65D806-29FF-BA4F-9D74-68C88C687750}" dt="2025-01-17T11:29:05.832" v="694" actId="478"/>
          <ac:picMkLst>
            <pc:docMk/>
            <pc:sldMk cId="497880972" sldId="284"/>
            <ac:picMk id="9" creationId="{FD984801-E0D1-7C07-3609-2F9AD3BE0CED}"/>
          </ac:picMkLst>
        </pc:picChg>
        <pc:picChg chg="mod">
          <ac:chgData name="Lucas PREAUX" userId="7afb31cc-c056-4db3-8d7a-e7da0864303f" providerId="ADAL" clId="{2D65D806-29FF-BA4F-9D74-68C88C687750}" dt="2025-01-17T11:29:24.481" v="698" actId="1076"/>
          <ac:picMkLst>
            <pc:docMk/>
            <pc:sldMk cId="497880972" sldId="284"/>
            <ac:picMk id="11" creationId="{1D0BDF5C-829F-AE32-2648-B01C87D79C6B}"/>
          </ac:picMkLst>
        </pc:picChg>
      </pc:sldChg>
      <pc:sldChg chg="modSp mod">
        <pc:chgData name="Lucas PREAUX" userId="7afb31cc-c056-4db3-8d7a-e7da0864303f" providerId="ADAL" clId="{2D65D806-29FF-BA4F-9D74-68C88C687750}" dt="2025-01-17T11:15:43.828" v="154" actId="20577"/>
        <pc:sldMkLst>
          <pc:docMk/>
          <pc:sldMk cId="2601504589" sldId="291"/>
        </pc:sldMkLst>
        <pc:spChg chg="mod">
          <ac:chgData name="Lucas PREAUX" userId="7afb31cc-c056-4db3-8d7a-e7da0864303f" providerId="ADAL" clId="{2D65D806-29FF-BA4F-9D74-68C88C687750}" dt="2025-01-17T11:15:43.828" v="154" actId="20577"/>
          <ac:spMkLst>
            <pc:docMk/>
            <pc:sldMk cId="2601504589" sldId="291"/>
            <ac:spMk id="3" creationId="{F837E859-9799-CC1D-C06E-F9FCB8757350}"/>
          </ac:spMkLst>
        </pc:spChg>
      </pc:sldChg>
      <pc:sldChg chg="modSp mod">
        <pc:chgData name="Lucas PREAUX" userId="7afb31cc-c056-4db3-8d7a-e7da0864303f" providerId="ADAL" clId="{2D65D806-29FF-BA4F-9D74-68C88C687750}" dt="2025-01-17T11:26:10.849" v="624" actId="20577"/>
        <pc:sldMkLst>
          <pc:docMk/>
          <pc:sldMk cId="4175726066" sldId="295"/>
        </pc:sldMkLst>
        <pc:spChg chg="mod">
          <ac:chgData name="Lucas PREAUX" userId="7afb31cc-c056-4db3-8d7a-e7da0864303f" providerId="ADAL" clId="{2D65D806-29FF-BA4F-9D74-68C88C687750}" dt="2025-01-17T11:26:10.849" v="624" actId="20577"/>
          <ac:spMkLst>
            <pc:docMk/>
            <pc:sldMk cId="4175726066" sldId="295"/>
            <ac:spMk id="3" creationId="{9B690A5E-4768-1456-8FBD-FCE69A3D4168}"/>
          </ac:spMkLst>
        </pc:spChg>
      </pc:sldChg>
      <pc:sldChg chg="del">
        <pc:chgData name="Lucas PREAUX" userId="7afb31cc-c056-4db3-8d7a-e7da0864303f" providerId="ADAL" clId="{2D65D806-29FF-BA4F-9D74-68C88C687750}" dt="2025-01-17T10:53:27.996" v="33" actId="2696"/>
        <pc:sldMkLst>
          <pc:docMk/>
          <pc:sldMk cId="272305798" sldId="296"/>
        </pc:sldMkLst>
      </pc:sldChg>
      <pc:sldChg chg="modSp add mod ord">
        <pc:chgData name="Lucas PREAUX" userId="7afb31cc-c056-4db3-8d7a-e7da0864303f" providerId="ADAL" clId="{2D65D806-29FF-BA4F-9D74-68C88C687750}" dt="2025-01-17T11:15:56.876" v="160" actId="14100"/>
        <pc:sldMkLst>
          <pc:docMk/>
          <pc:sldMk cId="3172428014" sldId="296"/>
        </pc:sldMkLst>
        <pc:spChg chg="mod">
          <ac:chgData name="Lucas PREAUX" userId="7afb31cc-c056-4db3-8d7a-e7da0864303f" providerId="ADAL" clId="{2D65D806-29FF-BA4F-9D74-68C88C687750}" dt="2025-01-17T11:15:56.876" v="160" actId="14100"/>
          <ac:spMkLst>
            <pc:docMk/>
            <pc:sldMk cId="3172428014" sldId="296"/>
            <ac:spMk id="3" creationId="{F6113D97-8AE0-735C-CE74-4284178E6F11}"/>
          </ac:spMkLst>
        </pc:spChg>
      </pc:sldChg>
      <pc:sldChg chg="delSp modSp add mod ord">
        <pc:chgData name="Lucas PREAUX" userId="7afb31cc-c056-4db3-8d7a-e7da0864303f" providerId="ADAL" clId="{2D65D806-29FF-BA4F-9D74-68C88C687750}" dt="2025-01-17T13:36:15.292" v="1046" actId="20577"/>
        <pc:sldMkLst>
          <pc:docMk/>
          <pc:sldMk cId="3915145049" sldId="297"/>
        </pc:sldMkLst>
        <pc:spChg chg="mod">
          <ac:chgData name="Lucas PREAUX" userId="7afb31cc-c056-4db3-8d7a-e7da0864303f" providerId="ADAL" clId="{2D65D806-29FF-BA4F-9D74-68C88C687750}" dt="2025-01-17T13:36:15.292" v="1046" actId="20577"/>
          <ac:spMkLst>
            <pc:docMk/>
            <pc:sldMk cId="3915145049" sldId="297"/>
            <ac:spMk id="14" creationId="{23B15455-7CB0-E1C3-A4A6-A677D5F1DF02}"/>
          </ac:spMkLst>
        </pc:spChg>
        <pc:picChg chg="mod">
          <ac:chgData name="Lucas PREAUX" userId="7afb31cc-c056-4db3-8d7a-e7da0864303f" providerId="ADAL" clId="{2D65D806-29FF-BA4F-9D74-68C88C687750}" dt="2025-01-17T11:34:27.290" v="936" actId="14100"/>
          <ac:picMkLst>
            <pc:docMk/>
            <pc:sldMk cId="3915145049" sldId="297"/>
            <ac:picMk id="9" creationId="{A28AA937-1093-7F76-24B8-A9232FEA56EC}"/>
          </ac:picMkLst>
        </pc:picChg>
        <pc:picChg chg="del">
          <ac:chgData name="Lucas PREAUX" userId="7afb31cc-c056-4db3-8d7a-e7da0864303f" providerId="ADAL" clId="{2D65D806-29FF-BA4F-9D74-68C88C687750}" dt="2025-01-17T11:33:30.887" v="891" actId="478"/>
          <ac:picMkLst>
            <pc:docMk/>
            <pc:sldMk cId="3915145049" sldId="297"/>
            <ac:picMk id="11" creationId="{53C24470-1269-66F4-1575-F42989ABA132}"/>
          </ac:picMkLst>
        </pc:picChg>
      </pc:sldChg>
      <pc:sldChg chg="addSp delSp modSp add mod">
        <pc:chgData name="Lucas PREAUX" userId="7afb31cc-c056-4db3-8d7a-e7da0864303f" providerId="ADAL" clId="{2D65D806-29FF-BA4F-9D74-68C88C687750}" dt="2025-01-17T13:36:04.894" v="1045" actId="20577"/>
        <pc:sldMkLst>
          <pc:docMk/>
          <pc:sldMk cId="1561517438" sldId="299"/>
        </pc:sldMkLst>
        <pc:spChg chg="mod">
          <ac:chgData name="Lucas PREAUX" userId="7afb31cc-c056-4db3-8d7a-e7da0864303f" providerId="ADAL" clId="{2D65D806-29FF-BA4F-9D74-68C88C687750}" dt="2025-01-17T13:36:04.894" v="1045" actId="20577"/>
          <ac:spMkLst>
            <pc:docMk/>
            <pc:sldMk cId="1561517438" sldId="299"/>
            <ac:spMk id="14" creationId="{59548285-7DE7-C7A2-CD9B-5918E9C42D9D}"/>
          </ac:spMkLst>
        </pc:spChg>
        <pc:picChg chg="add del mod">
          <ac:chgData name="Lucas PREAUX" userId="7afb31cc-c056-4db3-8d7a-e7da0864303f" providerId="ADAL" clId="{2D65D806-29FF-BA4F-9D74-68C88C687750}" dt="2025-01-17T11:58:17.595" v="1033" actId="478"/>
          <ac:picMkLst>
            <pc:docMk/>
            <pc:sldMk cId="1561517438" sldId="299"/>
            <ac:picMk id="5" creationId="{BC2F56DB-EBF7-2DD8-4D81-0888B79DCD87}"/>
          </ac:picMkLst>
        </pc:picChg>
        <pc:picChg chg="add mod">
          <ac:chgData name="Lucas PREAUX" userId="7afb31cc-c056-4db3-8d7a-e7da0864303f" providerId="ADAL" clId="{2D65D806-29FF-BA4F-9D74-68C88C687750}" dt="2025-01-17T13:04:39.278" v="1041" actId="1076"/>
          <ac:picMkLst>
            <pc:docMk/>
            <pc:sldMk cId="1561517438" sldId="299"/>
            <ac:picMk id="6" creationId="{2370D53A-6678-D473-A62D-1C68D13D1BBB}"/>
          </ac:picMkLst>
        </pc:picChg>
        <pc:picChg chg="del">
          <ac:chgData name="Lucas PREAUX" userId="7afb31cc-c056-4db3-8d7a-e7da0864303f" providerId="ADAL" clId="{2D65D806-29FF-BA4F-9D74-68C88C687750}" dt="2025-01-17T11:56:03.386" v="1027" actId="478"/>
          <ac:picMkLst>
            <pc:docMk/>
            <pc:sldMk cId="1561517438" sldId="299"/>
            <ac:picMk id="9" creationId="{008D9D0F-B61C-BDF3-082B-42E708E69B49}"/>
          </ac:picMkLst>
        </pc:picChg>
      </pc:sldChg>
      <pc:sldChg chg="addSp modSp add mod">
        <pc:chgData name="Lucas PREAUX" userId="7afb31cc-c056-4db3-8d7a-e7da0864303f" providerId="ADAL" clId="{2D65D806-29FF-BA4F-9D74-68C88C687750}" dt="2025-01-17T13:44:42.990" v="1209" actId="1076"/>
        <pc:sldMkLst>
          <pc:docMk/>
          <pc:sldMk cId="3465219163" sldId="300"/>
        </pc:sldMkLst>
        <pc:spChg chg="mod">
          <ac:chgData name="Lucas PREAUX" userId="7afb31cc-c056-4db3-8d7a-e7da0864303f" providerId="ADAL" clId="{2D65D806-29FF-BA4F-9D74-68C88C687750}" dt="2025-01-17T13:44:42.990" v="1209" actId="1076"/>
          <ac:spMkLst>
            <pc:docMk/>
            <pc:sldMk cId="3465219163" sldId="300"/>
            <ac:spMk id="5" creationId="{9540E9EE-D83D-6D69-87CA-306950EF3717}"/>
          </ac:spMkLst>
        </pc:spChg>
        <pc:spChg chg="mod">
          <ac:chgData name="Lucas PREAUX" userId="7afb31cc-c056-4db3-8d7a-e7da0864303f" providerId="ADAL" clId="{2D65D806-29FF-BA4F-9D74-68C88C687750}" dt="2025-01-17T13:44:40.474" v="1208" actId="1076"/>
          <ac:spMkLst>
            <pc:docMk/>
            <pc:sldMk cId="3465219163" sldId="300"/>
            <ac:spMk id="14" creationId="{47AD51F5-BD42-C2F8-B94C-A233185E5B5C}"/>
          </ac:spMkLst>
        </pc:spChg>
        <pc:picChg chg="mod">
          <ac:chgData name="Lucas PREAUX" userId="7afb31cc-c056-4db3-8d7a-e7da0864303f" providerId="ADAL" clId="{2D65D806-29FF-BA4F-9D74-68C88C687750}" dt="2025-01-17T13:43:05.029" v="1057" actId="1076"/>
          <ac:picMkLst>
            <pc:docMk/>
            <pc:sldMk cId="3465219163" sldId="300"/>
            <ac:picMk id="11" creationId="{A8C579F0-62CC-A555-D242-0E04688C8EEE}"/>
          </ac:picMkLst>
        </pc:picChg>
        <pc:picChg chg="add mod">
          <ac:chgData name="Lucas PREAUX" userId="7afb31cc-c056-4db3-8d7a-e7da0864303f" providerId="ADAL" clId="{2D65D806-29FF-BA4F-9D74-68C88C687750}" dt="2025-01-17T13:43:19.122" v="1059" actId="14100"/>
          <ac:picMkLst>
            <pc:docMk/>
            <pc:sldMk cId="3465219163" sldId="300"/>
            <ac:picMk id="1026" creationId="{5549A9F9-BDB6-2C0E-BEBF-D7B3199871BC}"/>
          </ac:picMkLst>
        </pc:picChg>
      </pc:sldChg>
    </pc:docChg>
  </pc:docChgLst>
  <pc:docChgLst>
    <pc:chgData name="Sheerin  BANU" userId="S::sbanu@diginamic-formation.fr::49fa69cd-ca86-404b-8413-a94bfe2eabf9" providerId="AD" clId="Web-{AAEF6760-B381-E9E8-C45D-69977960C716}"/>
    <pc:docChg chg="modSld">
      <pc:chgData name="Sheerin  BANU" userId="S::sbanu@diginamic-formation.fr::49fa69cd-ca86-404b-8413-a94bfe2eabf9" providerId="AD" clId="Web-{AAEF6760-B381-E9E8-C45D-69977960C716}" dt="2025-01-17T12:50:38.503" v="7" actId="20577"/>
      <pc:docMkLst>
        <pc:docMk/>
      </pc:docMkLst>
      <pc:sldChg chg="delSp">
        <pc:chgData name="Sheerin  BANU" userId="S::sbanu@diginamic-formation.fr::49fa69cd-ca86-404b-8413-a94bfe2eabf9" providerId="AD" clId="Web-{AAEF6760-B381-E9E8-C45D-69977960C716}" dt="2025-01-17T09:46:26.794" v="0"/>
        <pc:sldMkLst>
          <pc:docMk/>
          <pc:sldMk cId="2742406248" sldId="258"/>
        </pc:sldMkLst>
        <pc:spChg chg="del">
          <ac:chgData name="Sheerin  BANU" userId="S::sbanu@diginamic-formation.fr::49fa69cd-ca86-404b-8413-a94bfe2eabf9" providerId="AD" clId="Web-{AAEF6760-B381-E9E8-C45D-69977960C716}" dt="2025-01-17T09:46:26.794" v="0"/>
          <ac:spMkLst>
            <pc:docMk/>
            <pc:sldMk cId="2742406248" sldId="258"/>
            <ac:spMk id="7" creationId="{8A6C4875-B4E8-09B2-F418-68FF05414158}"/>
          </ac:spMkLst>
        </pc:spChg>
      </pc:sldChg>
      <pc:sldChg chg="modSp">
        <pc:chgData name="Sheerin  BANU" userId="S::sbanu@diginamic-formation.fr::49fa69cd-ca86-404b-8413-a94bfe2eabf9" providerId="AD" clId="Web-{AAEF6760-B381-E9E8-C45D-69977960C716}" dt="2025-01-17T12:50:38.503" v="7" actId="20577"/>
        <pc:sldMkLst>
          <pc:docMk/>
          <pc:sldMk cId="963930927" sldId="259"/>
        </pc:sldMkLst>
        <pc:spChg chg="mod">
          <ac:chgData name="Sheerin  BANU" userId="S::sbanu@diginamic-formation.fr::49fa69cd-ca86-404b-8413-a94bfe2eabf9" providerId="AD" clId="Web-{AAEF6760-B381-E9E8-C45D-69977960C716}" dt="2025-01-17T12:50:38.503" v="7" actId="20577"/>
          <ac:spMkLst>
            <pc:docMk/>
            <pc:sldMk cId="963930927" sldId="259"/>
            <ac:spMk id="3" creationId="{E7328E6D-0CAC-0ECE-1669-4B53006EB572}"/>
          </ac:spMkLst>
        </pc:spChg>
      </pc:sldChg>
    </pc:docChg>
  </pc:docChgLst>
  <pc:docChgLst>
    <pc:chgData name="Abel CICCOLI" userId="S::aciccoli@diginamic-formation.fr::6cebbc19-5bc9-4725-ba28-37cb4eb4621a" providerId="AD" clId="Web-{27357278-5764-F2CB-7D5E-AD5D4233C64C}"/>
    <pc:docChg chg="addSld modSld sldOrd">
      <pc:chgData name="Abel CICCOLI" userId="S::aciccoli@diginamic-formation.fr::6cebbc19-5bc9-4725-ba28-37cb4eb4621a" providerId="AD" clId="Web-{27357278-5764-F2CB-7D5E-AD5D4233C64C}" dt="2025-01-16T16:33:57.965" v="217"/>
      <pc:docMkLst>
        <pc:docMk/>
      </pc:docMkLst>
      <pc:sldChg chg="addSp delSp modSp">
        <pc:chgData name="Abel CICCOLI" userId="S::aciccoli@diginamic-formation.fr::6cebbc19-5bc9-4725-ba28-37cb4eb4621a" providerId="AD" clId="Web-{27357278-5764-F2CB-7D5E-AD5D4233C64C}" dt="2025-01-16T16:00:46.455" v="39"/>
        <pc:sldMkLst>
          <pc:docMk/>
          <pc:sldMk cId="109857222" sldId="256"/>
        </pc:sldMkLst>
        <pc:picChg chg="add del mod">
          <ac:chgData name="Abel CICCOLI" userId="S::aciccoli@diginamic-formation.fr::6cebbc19-5bc9-4725-ba28-37cb4eb4621a" providerId="AD" clId="Web-{27357278-5764-F2CB-7D5E-AD5D4233C64C}" dt="2025-01-16T16:00:45.986" v="38"/>
          <ac:picMkLst>
            <pc:docMk/>
            <pc:sldMk cId="109857222" sldId="256"/>
            <ac:picMk id="6" creationId="{DDCF2CB9-EADC-C225-95C8-11C9EA59622B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0:46.455" v="39"/>
          <ac:picMkLst>
            <pc:docMk/>
            <pc:sldMk cId="109857222" sldId="256"/>
            <ac:picMk id="9" creationId="{EE4AA859-CEBA-77CB-9449-D282C0BD3B96}"/>
          </ac:picMkLst>
        </pc:picChg>
      </pc:sldChg>
      <pc:sldChg chg="addSp delSp">
        <pc:chgData name="Abel CICCOLI" userId="S::aciccoli@diginamic-formation.fr::6cebbc19-5bc9-4725-ba28-37cb4eb4621a" providerId="AD" clId="Web-{27357278-5764-F2CB-7D5E-AD5D4233C64C}" dt="2025-01-16T16:00:52.502" v="41"/>
        <pc:sldMkLst>
          <pc:docMk/>
          <pc:sldMk cId="2742406248" sldId="258"/>
        </pc:sldMkLst>
        <pc:picChg chg="add del">
          <ac:chgData name="Abel CICCOLI" userId="S::aciccoli@diginamic-formation.fr::6cebbc19-5bc9-4725-ba28-37cb4eb4621a" providerId="AD" clId="Web-{27357278-5764-F2CB-7D5E-AD5D4233C64C}" dt="2025-01-16T15:53:48.377" v="4"/>
          <ac:picMkLst>
            <pc:docMk/>
            <pc:sldMk cId="2742406248" sldId="258"/>
            <ac:picMk id="4" creationId="{E19FB47F-A4F6-20C5-470F-C1FF8FEFC495}"/>
          </ac:picMkLst>
        </pc:picChg>
        <pc:picChg chg="add del">
          <ac:chgData name="Abel CICCOLI" userId="S::aciccoli@diginamic-formation.fr::6cebbc19-5bc9-4725-ba28-37cb4eb4621a" providerId="AD" clId="Web-{27357278-5764-F2CB-7D5E-AD5D4233C64C}" dt="2025-01-16T16:00:52.189" v="40"/>
          <ac:picMkLst>
            <pc:docMk/>
            <pc:sldMk cId="2742406248" sldId="258"/>
            <ac:picMk id="6" creationId="{DB8D5511-1438-B088-7F84-3CA8E03DDAE2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0:52.502" v="41"/>
          <ac:picMkLst>
            <pc:docMk/>
            <pc:sldMk cId="2742406248" sldId="258"/>
            <ac:picMk id="8" creationId="{85F7FC09-3016-4857-B1A5-BACE6D5D3E66}"/>
          </ac:picMkLst>
        </pc:picChg>
      </pc:sldChg>
      <pc:sldChg chg="addSp delSp">
        <pc:chgData name="Abel CICCOLI" userId="S::aciccoli@diginamic-formation.fr::6cebbc19-5bc9-4725-ba28-37cb4eb4621a" providerId="AD" clId="Web-{27357278-5764-F2CB-7D5E-AD5D4233C64C}" dt="2025-01-16T16:00:58.002" v="43"/>
        <pc:sldMkLst>
          <pc:docMk/>
          <pc:sldMk cId="963930927" sldId="259"/>
        </pc:sldMkLst>
        <pc:picChg chg="add del">
          <ac:chgData name="Abel CICCOLI" userId="S::aciccoli@diginamic-formation.fr::6cebbc19-5bc9-4725-ba28-37cb4eb4621a" providerId="AD" clId="Web-{27357278-5764-F2CB-7D5E-AD5D4233C64C}" dt="2025-01-16T15:53:51.815" v="5"/>
          <ac:picMkLst>
            <pc:docMk/>
            <pc:sldMk cId="963930927" sldId="259"/>
            <ac:picMk id="5" creationId="{423D7A41-9609-7CFF-50EB-BD5D864EDBFE}"/>
          </ac:picMkLst>
        </pc:picChg>
        <pc:picChg chg="add del">
          <ac:chgData name="Abel CICCOLI" userId="S::aciccoli@diginamic-formation.fr::6cebbc19-5bc9-4725-ba28-37cb4eb4621a" providerId="AD" clId="Web-{27357278-5764-F2CB-7D5E-AD5D4233C64C}" dt="2025-01-16T16:00:57.643" v="42"/>
          <ac:picMkLst>
            <pc:docMk/>
            <pc:sldMk cId="963930927" sldId="259"/>
            <ac:picMk id="7" creationId="{33F49D03-C648-CDE0-FB6F-2ADA7E2E21D6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0:58.002" v="43"/>
          <ac:picMkLst>
            <pc:docMk/>
            <pc:sldMk cId="963930927" sldId="259"/>
            <ac:picMk id="9" creationId="{CB032333-1E10-B0F4-DA05-5C2288E63D87}"/>
          </ac:picMkLst>
        </pc:picChg>
      </pc:sldChg>
      <pc:sldChg chg="addSp delSp modSp">
        <pc:chgData name="Abel CICCOLI" userId="S::aciccoli@diginamic-formation.fr::6cebbc19-5bc9-4725-ba28-37cb4eb4621a" providerId="AD" clId="Web-{27357278-5764-F2CB-7D5E-AD5D4233C64C}" dt="2025-01-16T16:01:08.174" v="47"/>
        <pc:sldMkLst>
          <pc:docMk/>
          <pc:sldMk cId="734025612" sldId="260"/>
        </pc:sldMkLst>
        <pc:spChg chg="mod">
          <ac:chgData name="Abel CICCOLI" userId="S::aciccoli@diginamic-formation.fr::6cebbc19-5bc9-4725-ba28-37cb4eb4621a" providerId="AD" clId="Web-{27357278-5764-F2CB-7D5E-AD5D4233C64C}" dt="2025-01-16T15:58:01.339" v="11" actId="20577"/>
          <ac:spMkLst>
            <pc:docMk/>
            <pc:sldMk cId="734025612" sldId="260"/>
            <ac:spMk id="2" creationId="{5A4C722D-FC83-BB54-0F84-5891F78B7D1A}"/>
          </ac:spMkLst>
        </pc:spChg>
        <pc:picChg chg="add del">
          <ac:chgData name="Abel CICCOLI" userId="S::aciccoli@diginamic-formation.fr::6cebbc19-5bc9-4725-ba28-37cb4eb4621a" providerId="AD" clId="Web-{27357278-5764-F2CB-7D5E-AD5D4233C64C}" dt="2025-01-16T16:01:07.752" v="46"/>
          <ac:picMkLst>
            <pc:docMk/>
            <pc:sldMk cId="734025612" sldId="260"/>
            <ac:picMk id="5" creationId="{0310D998-15D9-D2DF-90F5-0C4A54F5352D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1:08.174" v="47"/>
          <ac:picMkLst>
            <pc:docMk/>
            <pc:sldMk cId="734025612" sldId="260"/>
            <ac:picMk id="7" creationId="{651A8EDE-8062-87DA-6919-FE7047AB7C80}"/>
          </ac:picMkLst>
        </pc:picChg>
      </pc:sldChg>
      <pc:sldChg chg="addSp delSp modSp">
        <pc:chgData name="Abel CICCOLI" userId="S::aciccoli@diginamic-formation.fr::6cebbc19-5bc9-4725-ba28-37cb4eb4621a" providerId="AD" clId="Web-{27357278-5764-F2CB-7D5E-AD5D4233C64C}" dt="2025-01-16T16:01:19.065" v="49"/>
        <pc:sldMkLst>
          <pc:docMk/>
          <pc:sldMk cId="191290286" sldId="261"/>
        </pc:sldMkLst>
        <pc:spChg chg="mod">
          <ac:chgData name="Abel CICCOLI" userId="S::aciccoli@diginamic-formation.fr::6cebbc19-5bc9-4725-ba28-37cb4eb4621a" providerId="AD" clId="Web-{27357278-5764-F2CB-7D5E-AD5D4233C64C}" dt="2025-01-16T15:58:23.012" v="16" actId="20577"/>
          <ac:spMkLst>
            <pc:docMk/>
            <pc:sldMk cId="191290286" sldId="261"/>
            <ac:spMk id="2" creationId="{44B2D612-0F0D-34AA-4273-A3E8E93715D7}"/>
          </ac:spMkLst>
        </pc:spChg>
        <pc:picChg chg="add del mod">
          <ac:chgData name="Abel CICCOLI" userId="S::aciccoli@diginamic-formation.fr::6cebbc19-5bc9-4725-ba28-37cb4eb4621a" providerId="AD" clId="Web-{27357278-5764-F2CB-7D5E-AD5D4233C64C}" dt="2025-01-16T16:01:18.659" v="48"/>
          <ac:picMkLst>
            <pc:docMk/>
            <pc:sldMk cId="191290286" sldId="261"/>
            <ac:picMk id="5" creationId="{9D459440-8146-4635-25C8-117AE60E3D99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1:19.065" v="49"/>
          <ac:picMkLst>
            <pc:docMk/>
            <pc:sldMk cId="191290286" sldId="261"/>
            <ac:picMk id="7" creationId="{FEBEDB5B-F3C8-DAE3-DFE1-92115607BF11}"/>
          </ac:picMkLst>
        </pc:picChg>
      </pc:sldChg>
      <pc:sldChg chg="addSp modSp">
        <pc:chgData name="Abel CICCOLI" userId="S::aciccoli@diginamic-formation.fr::6cebbc19-5bc9-4725-ba28-37cb4eb4621a" providerId="AD" clId="Web-{27357278-5764-F2CB-7D5E-AD5D4233C64C}" dt="2025-01-16T15:59:00.154" v="23"/>
        <pc:sldMkLst>
          <pc:docMk/>
          <pc:sldMk cId="4158711247" sldId="262"/>
        </pc:sldMkLst>
        <pc:spChg chg="mod">
          <ac:chgData name="Abel CICCOLI" userId="S::aciccoli@diginamic-formation.fr::6cebbc19-5bc9-4725-ba28-37cb4eb4621a" providerId="AD" clId="Web-{27357278-5764-F2CB-7D5E-AD5D4233C64C}" dt="2025-01-16T15:58:57.544" v="22" actId="20577"/>
          <ac:spMkLst>
            <pc:docMk/>
            <pc:sldMk cId="4158711247" sldId="262"/>
            <ac:spMk id="2" creationId="{B08A06A1-E123-5C64-88A4-4DBD85D69513}"/>
          </ac:spMkLst>
        </pc:spChg>
        <pc:picChg chg="add">
          <ac:chgData name="Abel CICCOLI" userId="S::aciccoli@diginamic-formation.fr::6cebbc19-5bc9-4725-ba28-37cb4eb4621a" providerId="AD" clId="Web-{27357278-5764-F2CB-7D5E-AD5D4233C64C}" dt="2025-01-16T15:59:00.154" v="23"/>
          <ac:picMkLst>
            <pc:docMk/>
            <pc:sldMk cId="4158711247" sldId="262"/>
            <ac:picMk id="5" creationId="{2015D424-E7AA-599B-7D0E-2370B6A62051}"/>
          </ac:picMkLst>
        </pc:picChg>
      </pc:sldChg>
      <pc:sldChg chg="addSp modSp">
        <pc:chgData name="Abel CICCOLI" userId="S::aciccoli@diginamic-formation.fr::6cebbc19-5bc9-4725-ba28-37cb4eb4621a" providerId="AD" clId="Web-{27357278-5764-F2CB-7D5E-AD5D4233C64C}" dt="2025-01-16T15:59:35.593" v="30" actId="20577"/>
        <pc:sldMkLst>
          <pc:docMk/>
          <pc:sldMk cId="2227056305" sldId="263"/>
        </pc:sldMkLst>
        <pc:spChg chg="mod">
          <ac:chgData name="Abel CICCOLI" userId="S::aciccoli@diginamic-formation.fr::6cebbc19-5bc9-4725-ba28-37cb4eb4621a" providerId="AD" clId="Web-{27357278-5764-F2CB-7D5E-AD5D4233C64C}" dt="2025-01-16T15:59:35.593" v="30" actId="20577"/>
          <ac:spMkLst>
            <pc:docMk/>
            <pc:sldMk cId="2227056305" sldId="263"/>
            <ac:spMk id="2" creationId="{E4BC1C1C-2E3C-127E-7DAD-C3136725FC6C}"/>
          </ac:spMkLst>
        </pc:spChg>
        <pc:picChg chg="add">
          <ac:chgData name="Abel CICCOLI" userId="S::aciccoli@diginamic-formation.fr::6cebbc19-5bc9-4725-ba28-37cb4eb4621a" providerId="AD" clId="Web-{27357278-5764-F2CB-7D5E-AD5D4233C64C}" dt="2025-01-16T15:59:33.265" v="28"/>
          <ac:picMkLst>
            <pc:docMk/>
            <pc:sldMk cId="2227056305" sldId="263"/>
            <ac:picMk id="5" creationId="{CD7D69C3-851E-346C-AADE-0B0DA827222A}"/>
          </ac:picMkLst>
        </pc:picChg>
      </pc:sldChg>
      <pc:sldChg chg="addSp modSp">
        <pc:chgData name="Abel CICCOLI" userId="S::aciccoli@diginamic-formation.fr::6cebbc19-5bc9-4725-ba28-37cb4eb4621a" providerId="AD" clId="Web-{27357278-5764-F2CB-7D5E-AD5D4233C64C}" dt="2025-01-16T15:59:50.406" v="32" actId="20577"/>
        <pc:sldMkLst>
          <pc:docMk/>
          <pc:sldMk cId="3509023737" sldId="264"/>
        </pc:sldMkLst>
        <pc:spChg chg="mod">
          <ac:chgData name="Abel CICCOLI" userId="S::aciccoli@diginamic-formation.fr::6cebbc19-5bc9-4725-ba28-37cb4eb4621a" providerId="AD" clId="Web-{27357278-5764-F2CB-7D5E-AD5D4233C64C}" dt="2025-01-16T15:59:50.406" v="32" actId="20577"/>
          <ac:spMkLst>
            <pc:docMk/>
            <pc:sldMk cId="3509023737" sldId="264"/>
            <ac:spMk id="2" creationId="{AA8F4453-8CBE-B524-752F-55F3F1A68CA2}"/>
          </ac:spMkLst>
        </pc:spChg>
        <pc:picChg chg="add">
          <ac:chgData name="Abel CICCOLI" userId="S::aciccoli@diginamic-formation.fr::6cebbc19-5bc9-4725-ba28-37cb4eb4621a" providerId="AD" clId="Web-{27357278-5764-F2CB-7D5E-AD5D4233C64C}" dt="2025-01-16T15:59:40.874" v="31"/>
          <ac:picMkLst>
            <pc:docMk/>
            <pc:sldMk cId="3509023737" sldId="264"/>
            <ac:picMk id="5" creationId="{163F08F8-C052-C6F6-6640-739961B48CFB}"/>
          </ac:picMkLst>
        </pc:picChg>
      </pc:sldChg>
      <pc:sldChg chg="addSp modSp">
        <pc:chgData name="Abel CICCOLI" userId="S::aciccoli@diginamic-formation.fr::6cebbc19-5bc9-4725-ba28-37cb4eb4621a" providerId="AD" clId="Web-{27357278-5764-F2CB-7D5E-AD5D4233C64C}" dt="2025-01-16T16:03:01.116" v="54" actId="20577"/>
        <pc:sldMkLst>
          <pc:docMk/>
          <pc:sldMk cId="2158710282" sldId="265"/>
        </pc:sldMkLst>
        <pc:spChg chg="mod">
          <ac:chgData name="Abel CICCOLI" userId="S::aciccoli@diginamic-formation.fr::6cebbc19-5bc9-4725-ba28-37cb4eb4621a" providerId="AD" clId="Web-{27357278-5764-F2CB-7D5E-AD5D4233C64C}" dt="2025-01-16T15:59:57.812" v="35" actId="20577"/>
          <ac:spMkLst>
            <pc:docMk/>
            <pc:sldMk cId="2158710282" sldId="265"/>
            <ac:spMk id="2" creationId="{04A6A2BE-B08D-532B-2B67-199C2B76AD62}"/>
          </ac:spMkLst>
        </pc:spChg>
        <pc:spChg chg="mod">
          <ac:chgData name="Abel CICCOLI" userId="S::aciccoli@diginamic-formation.fr::6cebbc19-5bc9-4725-ba28-37cb4eb4621a" providerId="AD" clId="Web-{27357278-5764-F2CB-7D5E-AD5D4233C64C}" dt="2025-01-16T16:03:01.116" v="54" actId="20577"/>
          <ac:spMkLst>
            <pc:docMk/>
            <pc:sldMk cId="2158710282" sldId="265"/>
            <ac:spMk id="3" creationId="{9B690A5E-4768-1456-8FBD-FCE69A3D4168}"/>
          </ac:spMkLst>
        </pc:spChg>
        <pc:picChg chg="add">
          <ac:chgData name="Abel CICCOLI" userId="S::aciccoli@diginamic-formation.fr::6cebbc19-5bc9-4725-ba28-37cb4eb4621a" providerId="AD" clId="Web-{27357278-5764-F2CB-7D5E-AD5D4233C64C}" dt="2025-01-16T15:59:55.953" v="33"/>
          <ac:picMkLst>
            <pc:docMk/>
            <pc:sldMk cId="2158710282" sldId="265"/>
            <ac:picMk id="5" creationId="{94F4E87E-AB69-027D-4ABB-B65F900848DF}"/>
          </ac:picMkLst>
        </pc:picChg>
      </pc:sldChg>
      <pc:sldChg chg="addSp">
        <pc:chgData name="Abel CICCOLI" userId="S::aciccoli@diginamic-formation.fr::6cebbc19-5bc9-4725-ba28-37cb4eb4621a" providerId="AD" clId="Web-{27357278-5764-F2CB-7D5E-AD5D4233C64C}" dt="2025-01-16T16:00:05.047" v="36"/>
        <pc:sldMkLst>
          <pc:docMk/>
          <pc:sldMk cId="1013857169" sldId="266"/>
        </pc:sldMkLst>
        <pc:picChg chg="add">
          <ac:chgData name="Abel CICCOLI" userId="S::aciccoli@diginamic-formation.fr::6cebbc19-5bc9-4725-ba28-37cb4eb4621a" providerId="AD" clId="Web-{27357278-5764-F2CB-7D5E-AD5D4233C64C}" dt="2025-01-16T16:00:05.047" v="36"/>
          <ac:picMkLst>
            <pc:docMk/>
            <pc:sldMk cId="1013857169" sldId="266"/>
            <ac:picMk id="4" creationId="{76E9EA36-4D67-E55A-719C-085C41E91617}"/>
          </ac:picMkLst>
        </pc:picChg>
      </pc:sldChg>
      <pc:sldChg chg="addSp">
        <pc:chgData name="Abel CICCOLI" userId="S::aciccoli@diginamic-formation.fr::6cebbc19-5bc9-4725-ba28-37cb4eb4621a" providerId="AD" clId="Web-{27357278-5764-F2CB-7D5E-AD5D4233C64C}" dt="2025-01-16T15:58:37.669" v="18"/>
        <pc:sldMkLst>
          <pc:docMk/>
          <pc:sldMk cId="3178181829" sldId="267"/>
        </pc:sldMkLst>
        <pc:picChg chg="add">
          <ac:chgData name="Abel CICCOLI" userId="S::aciccoli@diginamic-formation.fr::6cebbc19-5bc9-4725-ba28-37cb4eb4621a" providerId="AD" clId="Web-{27357278-5764-F2CB-7D5E-AD5D4233C64C}" dt="2025-01-16T15:58:37.669" v="18"/>
          <ac:picMkLst>
            <pc:docMk/>
            <pc:sldMk cId="3178181829" sldId="267"/>
            <ac:picMk id="6" creationId="{33A5456E-D712-55FC-9A2B-99390481A9F9}"/>
          </ac:picMkLst>
        </pc:picChg>
      </pc:sldChg>
      <pc:sldChg chg="addSp delSp modSp">
        <pc:chgData name="Abel CICCOLI" userId="S::aciccoli@diginamic-formation.fr::6cebbc19-5bc9-4725-ba28-37cb4eb4621a" providerId="AD" clId="Web-{27357278-5764-F2CB-7D5E-AD5D4233C64C}" dt="2025-01-16T16:05:14.918" v="92"/>
        <pc:sldMkLst>
          <pc:docMk/>
          <pc:sldMk cId="2608635449" sldId="268"/>
        </pc:sldMkLst>
        <pc:spChg chg="add mod">
          <ac:chgData name="Abel CICCOLI" userId="S::aciccoli@diginamic-formation.fr::6cebbc19-5bc9-4725-ba28-37cb4eb4621a" providerId="AD" clId="Web-{27357278-5764-F2CB-7D5E-AD5D4233C64C}" dt="2025-01-16T16:05:05.370" v="91" actId="1076"/>
          <ac:spMkLst>
            <pc:docMk/>
            <pc:sldMk cId="2608635449" sldId="268"/>
            <ac:spMk id="5" creationId="{D696F4EF-0686-2576-A0C2-199229CC8D22}"/>
          </ac:spMkLst>
        </pc:spChg>
        <pc:picChg chg="mod">
          <ac:chgData name="Abel CICCOLI" userId="S::aciccoli@diginamic-formation.fr::6cebbc19-5bc9-4725-ba28-37cb4eb4621a" providerId="AD" clId="Web-{27357278-5764-F2CB-7D5E-AD5D4233C64C}" dt="2025-01-16T16:04:16.072" v="58" actId="1076"/>
          <ac:picMkLst>
            <pc:docMk/>
            <pc:sldMk cId="2608635449" sldId="268"/>
            <ac:picMk id="2" creationId="{273E2E05-8EEE-02B0-9FA5-1F5D2958BE2D}"/>
          </ac:picMkLst>
        </pc:picChg>
        <pc:picChg chg="add del">
          <ac:chgData name="Abel CICCOLI" userId="S::aciccoli@diginamic-formation.fr::6cebbc19-5bc9-4725-ba28-37cb4eb4621a" providerId="AD" clId="Web-{27357278-5764-F2CB-7D5E-AD5D4233C64C}" dt="2025-01-16T15:58:11.246" v="13"/>
          <ac:picMkLst>
            <pc:docMk/>
            <pc:sldMk cId="2608635449" sldId="268"/>
            <ac:picMk id="4" creationId="{9794E865-566F-B9D6-DED1-3DF5C81E7DE7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5:14.918" v="92"/>
          <ac:picMkLst>
            <pc:docMk/>
            <pc:sldMk cId="2608635449" sldId="268"/>
            <ac:picMk id="7" creationId="{761F6BE7-832C-9FF3-5F80-211D345BD169}"/>
          </ac:picMkLst>
        </pc:picChg>
      </pc:sldChg>
      <pc:sldChg chg="addSp delSp">
        <pc:chgData name="Abel CICCOLI" userId="S::aciccoli@diginamic-formation.fr::6cebbc19-5bc9-4725-ba28-37cb4eb4621a" providerId="AD" clId="Web-{27357278-5764-F2CB-7D5E-AD5D4233C64C}" dt="2025-01-16T16:01:03.283" v="45"/>
        <pc:sldMkLst>
          <pc:docMk/>
          <pc:sldMk cId="3100556515" sldId="272"/>
        </pc:sldMkLst>
        <pc:picChg chg="del">
          <ac:chgData name="Abel CICCOLI" userId="S::aciccoli@diginamic-formation.fr::6cebbc19-5bc9-4725-ba28-37cb4eb4621a" providerId="AD" clId="Web-{27357278-5764-F2CB-7D5E-AD5D4233C64C}" dt="2025-01-16T15:53:56.955" v="6"/>
          <ac:picMkLst>
            <pc:docMk/>
            <pc:sldMk cId="3100556515" sldId="272"/>
            <ac:picMk id="5" creationId="{826376EC-3991-7FD7-DE7D-E6394032F8C7}"/>
          </ac:picMkLst>
        </pc:picChg>
        <pc:picChg chg="add del">
          <ac:chgData name="Abel CICCOLI" userId="S::aciccoli@diginamic-formation.fr::6cebbc19-5bc9-4725-ba28-37cb4eb4621a" providerId="AD" clId="Web-{27357278-5764-F2CB-7D5E-AD5D4233C64C}" dt="2025-01-16T16:01:02.908" v="44"/>
          <ac:picMkLst>
            <pc:docMk/>
            <pc:sldMk cId="3100556515" sldId="272"/>
            <ac:picMk id="6" creationId="{FF3FB87E-040C-DDB3-4DF0-2A7A94A2FB32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01:03.283" v="45"/>
          <ac:picMkLst>
            <pc:docMk/>
            <pc:sldMk cId="3100556515" sldId="272"/>
            <ac:picMk id="8" creationId="{10F2EF11-2D15-43DF-D000-F12E8F9701AE}"/>
          </ac:picMkLst>
        </pc:picChg>
      </pc:sldChg>
      <pc:sldChg chg="addSp modSp">
        <pc:chgData name="Abel CICCOLI" userId="S::aciccoli@diginamic-formation.fr::6cebbc19-5bc9-4725-ba28-37cb4eb4621a" providerId="AD" clId="Web-{27357278-5764-F2CB-7D5E-AD5D4233C64C}" dt="2025-01-16T15:59:10.545" v="25" actId="14100"/>
        <pc:sldMkLst>
          <pc:docMk/>
          <pc:sldMk cId="3605737680" sldId="273"/>
        </pc:sldMkLst>
        <pc:picChg chg="mod">
          <ac:chgData name="Abel CICCOLI" userId="S::aciccoli@diginamic-formation.fr::6cebbc19-5bc9-4725-ba28-37cb4eb4621a" providerId="AD" clId="Web-{27357278-5764-F2CB-7D5E-AD5D4233C64C}" dt="2025-01-16T15:59:10.545" v="25" actId="14100"/>
          <ac:picMkLst>
            <pc:docMk/>
            <pc:sldMk cId="3605737680" sldId="273"/>
            <ac:picMk id="2" creationId="{A660CA67-1280-FFDC-713C-92F4B3A57DF9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5:59:04.467" v="24"/>
          <ac:picMkLst>
            <pc:docMk/>
            <pc:sldMk cId="3605737680" sldId="273"/>
            <ac:picMk id="4" creationId="{A4C15CC7-6A6A-549F-A2AB-D0B2D54C1B21}"/>
          </ac:picMkLst>
        </pc:picChg>
      </pc:sldChg>
      <pc:sldChg chg="addSp delSp">
        <pc:chgData name="Abel CICCOLI" userId="S::aciccoli@diginamic-formation.fr::6cebbc19-5bc9-4725-ba28-37cb4eb4621a" providerId="AD" clId="Web-{27357278-5764-F2CB-7D5E-AD5D4233C64C}" dt="2025-01-16T15:59:30.468" v="27"/>
        <pc:sldMkLst>
          <pc:docMk/>
          <pc:sldMk cId="890468968" sldId="274"/>
        </pc:sldMkLst>
        <pc:picChg chg="add del">
          <ac:chgData name="Abel CICCOLI" userId="S::aciccoli@diginamic-formation.fr::6cebbc19-5bc9-4725-ba28-37cb4eb4621a" providerId="AD" clId="Web-{27357278-5764-F2CB-7D5E-AD5D4233C64C}" dt="2025-01-16T15:59:30.468" v="27"/>
          <ac:picMkLst>
            <pc:docMk/>
            <pc:sldMk cId="890468968" sldId="274"/>
            <ac:picMk id="6" creationId="{6A7C00EC-6521-4BBD-C700-451890275208}"/>
          </ac:picMkLst>
        </pc:picChg>
      </pc:sldChg>
      <pc:sldChg chg="addSp delSp modSp ord">
        <pc:chgData name="Abel CICCOLI" userId="S::aciccoli@diginamic-formation.fr::6cebbc19-5bc9-4725-ba28-37cb4eb4621a" providerId="AD" clId="Web-{27357278-5764-F2CB-7D5E-AD5D4233C64C}" dt="2025-01-16T16:33:57.965" v="217"/>
        <pc:sldMkLst>
          <pc:docMk/>
          <pc:sldMk cId="4289419906" sldId="275"/>
        </pc:sldMkLst>
        <pc:spChg chg="del">
          <ac:chgData name="Abel CICCOLI" userId="S::aciccoli@diginamic-formation.fr::6cebbc19-5bc9-4725-ba28-37cb4eb4621a" providerId="AD" clId="Web-{27357278-5764-F2CB-7D5E-AD5D4233C64C}" dt="2025-01-16T16:05:44.981" v="93"/>
          <ac:spMkLst>
            <pc:docMk/>
            <pc:sldMk cId="4289419906" sldId="275"/>
            <ac:spMk id="7" creationId="{A06BA63C-3BE1-337C-B1DE-27E99C419016}"/>
          </ac:spMkLst>
        </pc:spChg>
        <pc:spChg chg="add mod">
          <ac:chgData name="Abel CICCOLI" userId="S::aciccoli@diginamic-formation.fr::6cebbc19-5bc9-4725-ba28-37cb4eb4621a" providerId="AD" clId="Web-{27357278-5764-F2CB-7D5E-AD5D4233C64C}" dt="2025-01-16T16:06:10.607" v="115" actId="1076"/>
          <ac:spMkLst>
            <pc:docMk/>
            <pc:sldMk cId="4289419906" sldId="275"/>
            <ac:spMk id="12" creationId="{D117B5A2-8977-21FE-DC10-E0BCFACAEC15}"/>
          </ac:spMkLst>
        </pc:spChg>
        <pc:picChg chg="mod">
          <ac:chgData name="Abel CICCOLI" userId="S::aciccoli@diginamic-formation.fr::6cebbc19-5bc9-4725-ba28-37cb4eb4621a" providerId="AD" clId="Web-{27357278-5764-F2CB-7D5E-AD5D4233C64C}" dt="2025-01-16T15:58:51.107" v="21" actId="1076"/>
          <ac:picMkLst>
            <pc:docMk/>
            <pc:sldMk cId="4289419906" sldId="275"/>
            <ac:picMk id="6" creationId="{969B1C4B-2F6C-D85D-4A52-63A0A46B3F15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5:58:43.497" v="19"/>
          <ac:picMkLst>
            <pc:docMk/>
            <pc:sldMk cId="4289419906" sldId="275"/>
            <ac:picMk id="8" creationId="{A1CB7C7F-F895-69E7-83CE-762E60E00C83}"/>
          </ac:picMkLst>
        </pc:picChg>
        <pc:picChg chg="add del">
          <ac:chgData name="Abel CICCOLI" userId="S::aciccoli@diginamic-formation.fr::6cebbc19-5bc9-4725-ba28-37cb4eb4621a" providerId="AD" clId="Web-{27357278-5764-F2CB-7D5E-AD5D4233C64C}" dt="2025-01-16T16:05:47.216" v="95"/>
          <ac:picMkLst>
            <pc:docMk/>
            <pc:sldMk cId="4289419906" sldId="275"/>
            <ac:picMk id="10" creationId="{5429875A-4E47-DB0B-0E01-1DBCD88AB3E3}"/>
          </ac:picMkLst>
        </pc:picChg>
      </pc:sldChg>
      <pc:sldChg chg="addSp">
        <pc:chgData name="Abel CICCOLI" userId="S::aciccoli@diginamic-formation.fr::6cebbc19-5bc9-4725-ba28-37cb4eb4621a" providerId="AD" clId="Web-{27357278-5764-F2CB-7D5E-AD5D4233C64C}" dt="2025-01-16T16:00:09.391" v="37"/>
        <pc:sldMkLst>
          <pc:docMk/>
          <pc:sldMk cId="3321005454" sldId="276"/>
        </pc:sldMkLst>
        <pc:picChg chg="add">
          <ac:chgData name="Abel CICCOLI" userId="S::aciccoli@diginamic-formation.fr::6cebbc19-5bc9-4725-ba28-37cb4eb4621a" providerId="AD" clId="Web-{27357278-5764-F2CB-7D5E-AD5D4233C64C}" dt="2025-01-16T16:00:09.391" v="37"/>
          <ac:picMkLst>
            <pc:docMk/>
            <pc:sldMk cId="3321005454" sldId="276"/>
            <ac:picMk id="8" creationId="{F6B67505-12E9-20AB-3D23-E06200AEFAC9}"/>
          </ac:picMkLst>
        </pc:picChg>
      </pc:sldChg>
      <pc:sldChg chg="addSp modSp new">
        <pc:chgData name="Abel CICCOLI" userId="S::aciccoli@diginamic-formation.fr::6cebbc19-5bc9-4725-ba28-37cb4eb4621a" providerId="AD" clId="Web-{27357278-5764-F2CB-7D5E-AD5D4233C64C}" dt="2025-01-16T16:18:36.338" v="184"/>
        <pc:sldMkLst>
          <pc:docMk/>
          <pc:sldMk cId="1750580788" sldId="277"/>
        </pc:sldMkLst>
        <pc:spChg chg="add mod">
          <ac:chgData name="Abel CICCOLI" userId="S::aciccoli@diginamic-formation.fr::6cebbc19-5bc9-4725-ba28-37cb4eb4621a" providerId="AD" clId="Web-{27357278-5764-F2CB-7D5E-AD5D4233C64C}" dt="2025-01-16T16:09:43.724" v="154" actId="1076"/>
          <ac:spMkLst>
            <pc:docMk/>
            <pc:sldMk cId="1750580788" sldId="277"/>
            <ac:spMk id="6" creationId="{A9773966-4DC8-0AA6-CC0A-C1B25F4D7E87}"/>
          </ac:spMkLst>
        </pc:spChg>
        <pc:picChg chg="add mod">
          <ac:chgData name="Abel CICCOLI" userId="S::aciccoli@diginamic-formation.fr::6cebbc19-5bc9-4725-ba28-37cb4eb4621a" providerId="AD" clId="Web-{27357278-5764-F2CB-7D5E-AD5D4233C64C}" dt="2025-01-16T16:17:36.507" v="156" actId="1076"/>
          <ac:picMkLst>
            <pc:docMk/>
            <pc:sldMk cId="1750580788" sldId="277"/>
            <ac:picMk id="7" creationId="{B7E5FCD0-7B2C-DCF2-C179-0658F9E1B96D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18:36.338" v="184"/>
          <ac:picMkLst>
            <pc:docMk/>
            <pc:sldMk cId="1750580788" sldId="277"/>
            <ac:picMk id="9" creationId="{C0101694-1E04-31B4-5260-B58652F021C4}"/>
          </ac:picMkLst>
        </pc:picChg>
      </pc:sldChg>
      <pc:sldChg chg="addSp delSp modSp new">
        <pc:chgData name="Abel CICCOLI" userId="S::aciccoli@diginamic-formation.fr::6cebbc19-5bc9-4725-ba28-37cb4eb4621a" providerId="AD" clId="Web-{27357278-5764-F2CB-7D5E-AD5D4233C64C}" dt="2025-01-16T16:20:14.747" v="195" actId="1076"/>
        <pc:sldMkLst>
          <pc:docMk/>
          <pc:sldMk cId="3201348060" sldId="278"/>
        </pc:sldMkLst>
        <pc:spChg chg="add mod">
          <ac:chgData name="Abel CICCOLI" userId="S::aciccoli@diginamic-formation.fr::6cebbc19-5bc9-4725-ba28-37cb4eb4621a" providerId="AD" clId="Web-{27357278-5764-F2CB-7D5E-AD5D4233C64C}" dt="2025-01-16T16:18:28.275" v="183" actId="20577"/>
          <ac:spMkLst>
            <pc:docMk/>
            <pc:sldMk cId="3201348060" sldId="278"/>
            <ac:spMk id="6" creationId="{2B5AE244-CC70-C423-BEB5-2059A3BA8D7D}"/>
          </ac:spMkLst>
        </pc:spChg>
        <pc:picChg chg="add">
          <ac:chgData name="Abel CICCOLI" userId="S::aciccoli@diginamic-formation.fr::6cebbc19-5bc9-4725-ba28-37cb4eb4621a" providerId="AD" clId="Web-{27357278-5764-F2CB-7D5E-AD5D4233C64C}" dt="2025-01-16T16:18:38.619" v="185"/>
          <ac:picMkLst>
            <pc:docMk/>
            <pc:sldMk cId="3201348060" sldId="278"/>
            <ac:picMk id="8" creationId="{66419A79-B78A-DFEB-90F9-C442BA1EE45C}"/>
          </ac:picMkLst>
        </pc:picChg>
        <pc:picChg chg="add mod">
          <ac:chgData name="Abel CICCOLI" userId="S::aciccoli@diginamic-formation.fr::6cebbc19-5bc9-4725-ba28-37cb4eb4621a" providerId="AD" clId="Web-{27357278-5764-F2CB-7D5E-AD5D4233C64C}" dt="2025-01-16T16:19:04.292" v="188" actId="1076"/>
          <ac:picMkLst>
            <pc:docMk/>
            <pc:sldMk cId="3201348060" sldId="278"/>
            <ac:picMk id="9" creationId="{FD984801-E0D1-7C07-3609-2F9AD3BE0CED}"/>
          </ac:picMkLst>
        </pc:picChg>
        <pc:picChg chg="add del mod">
          <ac:chgData name="Abel CICCOLI" userId="S::aciccoli@diginamic-formation.fr::6cebbc19-5bc9-4725-ba28-37cb4eb4621a" providerId="AD" clId="Web-{27357278-5764-F2CB-7D5E-AD5D4233C64C}" dt="2025-01-16T16:19:48.606" v="192"/>
          <ac:picMkLst>
            <pc:docMk/>
            <pc:sldMk cId="3201348060" sldId="278"/>
            <ac:picMk id="10" creationId="{7B0406D5-6FC7-23A3-B7CE-190BE844C4C9}"/>
          </ac:picMkLst>
        </pc:picChg>
        <pc:picChg chg="add mod">
          <ac:chgData name="Abel CICCOLI" userId="S::aciccoli@diginamic-formation.fr::6cebbc19-5bc9-4725-ba28-37cb4eb4621a" providerId="AD" clId="Web-{27357278-5764-F2CB-7D5E-AD5D4233C64C}" dt="2025-01-16T16:20:14.747" v="195" actId="1076"/>
          <ac:picMkLst>
            <pc:docMk/>
            <pc:sldMk cId="3201348060" sldId="278"/>
            <ac:picMk id="11" creationId="{1D0BDF5C-829F-AE32-2648-B01C87D79C6B}"/>
          </ac:picMkLst>
        </pc:picChg>
      </pc:sldChg>
      <pc:sldChg chg="addSp modSp new">
        <pc:chgData name="Abel CICCOLI" userId="S::aciccoli@diginamic-formation.fr::6cebbc19-5bc9-4725-ba28-37cb4eb4621a" providerId="AD" clId="Web-{27357278-5764-F2CB-7D5E-AD5D4233C64C}" dt="2025-01-16T16:22:01.736" v="215"/>
        <pc:sldMkLst>
          <pc:docMk/>
          <pc:sldMk cId="3885817764" sldId="279"/>
        </pc:sldMkLst>
        <pc:spChg chg="add mod">
          <ac:chgData name="Abel CICCOLI" userId="S::aciccoli@diginamic-formation.fr::6cebbc19-5bc9-4725-ba28-37cb4eb4621a" providerId="AD" clId="Web-{27357278-5764-F2CB-7D5E-AD5D4233C64C}" dt="2025-01-16T16:20:53.186" v="212" actId="1076"/>
          <ac:spMkLst>
            <pc:docMk/>
            <pc:sldMk cId="3885817764" sldId="279"/>
            <ac:spMk id="6" creationId="{89490C91-D2D2-6DAF-6E6D-0F150AF19EE4}"/>
          </ac:spMkLst>
        </pc:spChg>
        <pc:picChg chg="add mod">
          <ac:chgData name="Abel CICCOLI" userId="S::aciccoli@diginamic-formation.fr::6cebbc19-5bc9-4725-ba28-37cb4eb4621a" providerId="AD" clId="Web-{27357278-5764-F2CB-7D5E-AD5D4233C64C}" dt="2025-01-16T16:21:54.845" v="214" actId="1076"/>
          <ac:picMkLst>
            <pc:docMk/>
            <pc:sldMk cId="3885817764" sldId="279"/>
            <ac:picMk id="7" creationId="{021727AC-3679-2AF2-1294-B676D13D0EB5}"/>
          </ac:picMkLst>
        </pc:picChg>
        <pc:picChg chg="add">
          <ac:chgData name="Abel CICCOLI" userId="S::aciccoli@diginamic-formation.fr::6cebbc19-5bc9-4725-ba28-37cb4eb4621a" providerId="AD" clId="Web-{27357278-5764-F2CB-7D5E-AD5D4233C64C}" dt="2025-01-16T16:22:01.736" v="215"/>
          <ac:picMkLst>
            <pc:docMk/>
            <pc:sldMk cId="3885817764" sldId="279"/>
            <ac:picMk id="9" creationId="{605647C6-26D8-F5DC-A507-7E3E253DF717}"/>
          </ac:picMkLst>
        </pc:picChg>
      </pc:sldChg>
    </pc:docChg>
  </pc:docChgLst>
  <pc:docChgLst>
    <pc:chgData name="Florian FURNARI" userId="S::ffurnari@diginamic-formation.fr::d98c3a78-942a-4835-bbc6-28fc361c0416" providerId="AD" clId="Web-{6ABB678C-5683-1B89-7E9E-9CE5FB95D4CA}"/>
    <pc:docChg chg="mod">
      <pc:chgData name="Florian FURNARI" userId="S::ffurnari@diginamic-formation.fr::d98c3a78-942a-4835-bbc6-28fc361c0416" providerId="AD" clId="Web-{6ABB678C-5683-1B89-7E9E-9CE5FB95D4CA}" dt="2025-01-16T16:21:50.260" v="0"/>
      <pc:docMkLst>
        <pc:docMk/>
      </pc:docMkLst>
    </pc:docChg>
  </pc:docChgLst>
  <pc:docChgLst>
    <pc:chgData name="Sheerin  BANU" userId="S::sbanu@diginamic-formation.fr::49fa69cd-ca86-404b-8413-a94bfe2eabf9" providerId="AD" clId="Web-{F3EC0DDC-B398-3B06-158F-E2E216D1CF80}"/>
    <pc:docChg chg="addSld delSld modSld sldOrd addMainMaster delMainMaster">
      <pc:chgData name="Sheerin  BANU" userId="S::sbanu@diginamic-formation.fr::49fa69cd-ca86-404b-8413-a94bfe2eabf9" providerId="AD" clId="Web-{F3EC0DDC-B398-3B06-158F-E2E216D1CF80}" dt="2025-01-16T15:35:00.573" v="2413" actId="14100"/>
      <pc:docMkLst>
        <pc:docMk/>
      </pc:docMkLst>
      <pc:sldChg chg="addSp delSp modSp mod setBg modClrScheme delDesignElem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109857222" sldId="256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9" creationId="{0EECA69B-4C2A-7F31-8019-E90DB3BD49CB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11" creationId="{857DEAC1-B3AA-6569-0A44-A191DF2F3C67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13" creationId="{47F32F7B-3250-A16C-13CF-57F728E049F6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9857222" sldId="256"/>
            <ac:spMk id="15" creationId="{98DE8DCB-6F40-A3E0-5DE3-7510A3C2A35F}"/>
          </ac:spMkLst>
        </pc:spChg>
        <pc:picChg chg="add">
          <ac:chgData name="Sheerin  BANU" userId="S::sbanu@diginamic-formation.fr::49fa69cd-ca86-404b-8413-a94bfe2eabf9" providerId="AD" clId="Web-{F3EC0DDC-B398-3B06-158F-E2E216D1CF80}" dt="2025-01-16T09:30:12.510" v="0"/>
          <ac:picMkLst>
            <pc:docMk/>
            <pc:sldMk cId="109857222" sldId="256"/>
            <ac:picMk id="4" creationId="{099C375D-135E-4597-2EFD-4754A9C4C9A5}"/>
          </ac:picMkLst>
        </pc:picChg>
      </pc:sldChg>
      <pc:sldChg chg="addSp delSp modSp new del">
        <pc:chgData name="Sheerin  BANU" userId="S::sbanu@diginamic-formation.fr::49fa69cd-ca86-404b-8413-a94bfe2eabf9" providerId="AD" clId="Web-{F3EC0DDC-B398-3B06-158F-E2E216D1CF80}" dt="2025-01-16T10:16:11.548" v="233"/>
        <pc:sldMkLst>
          <pc:docMk/>
          <pc:sldMk cId="1935531298" sldId="257"/>
        </pc:sldMkLst>
        <pc:spChg chg="add del mod">
          <ac:chgData name="Sheerin  BANU" userId="S::sbanu@diginamic-formation.fr::49fa69cd-ca86-404b-8413-a94bfe2eabf9" providerId="AD" clId="Web-{F3EC0DDC-B398-3B06-158F-E2E216D1CF80}" dt="2025-01-16T10:15:51.656" v="227"/>
          <ac:spMkLst>
            <pc:docMk/>
            <pc:sldMk cId="1935531298" sldId="257"/>
            <ac:spMk id="2" creationId="{1194438E-77C1-435D-09A5-F77D427A2A79}"/>
          </ac:spMkLst>
        </pc:spChg>
      </pc:sldChg>
      <pc:sldChg chg="new del">
        <pc:chgData name="Sheerin  BANU" userId="S::sbanu@diginamic-formation.fr::49fa69cd-ca86-404b-8413-a94bfe2eabf9" providerId="AD" clId="Web-{F3EC0DDC-B398-3B06-158F-E2E216D1CF80}" dt="2025-01-16T10:15:34.186" v="223"/>
        <pc:sldMkLst>
          <pc:docMk/>
          <pc:sldMk cId="330707731" sldId="258"/>
        </pc:sldMkLst>
      </pc:sldChg>
      <pc:sldChg chg="delSp 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2742406248" sldId="258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742406248" sldId="258"/>
            <ac:spMk id="2" creationId="{8038DEBB-4695-BA7F-8413-5463410B5BFB}"/>
          </ac:spMkLst>
        </pc:spChg>
        <pc:spChg chg="del">
          <ac:chgData name="Sheerin  BANU" userId="S::sbanu@diginamic-formation.fr::49fa69cd-ca86-404b-8413-a94bfe2eabf9" providerId="AD" clId="Web-{F3EC0DDC-B398-3B06-158F-E2E216D1CF80}" dt="2025-01-16T10:16:00.594" v="228"/>
          <ac:spMkLst>
            <pc:docMk/>
            <pc:sldMk cId="2742406248" sldId="258"/>
            <ac:spMk id="3" creationId="{C701B6DD-58C5-D3D8-DF2F-77F5EE1B90B6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963930927" sldId="259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963930927" sldId="259"/>
            <ac:spMk id="2" creationId="{8B7983F4-2645-465A-55FF-14F9BA39D539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963930927" sldId="259"/>
            <ac:spMk id="3" creationId="{E7328E6D-0CAC-0ECE-1669-4B53006EB572}"/>
          </ac:spMkLst>
        </pc:spChg>
      </pc:sldChg>
      <pc:sldChg chg="new del">
        <pc:chgData name="Sheerin  BANU" userId="S::sbanu@diginamic-formation.fr::49fa69cd-ca86-404b-8413-a94bfe2eabf9" providerId="AD" clId="Web-{F3EC0DDC-B398-3B06-158F-E2E216D1CF80}" dt="2025-01-16T10:16:34.518" v="235"/>
        <pc:sldMkLst>
          <pc:docMk/>
          <pc:sldMk cId="2944097620" sldId="259"/>
        </pc:sldMkLst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734025612" sldId="260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734025612" sldId="260"/>
            <ac:spMk id="2" creationId="{5A4C722D-FC83-BB54-0F84-5891F78B7D1A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734025612" sldId="260"/>
            <ac:spMk id="3" creationId="{F26617F6-01C1-FD8A-EEED-8EF48AD69BB6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191290286" sldId="261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91290286" sldId="261"/>
            <ac:spMk id="2" creationId="{44B2D612-0F0D-34AA-4273-A3E8E93715D7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91290286" sldId="261"/>
            <ac:spMk id="3" creationId="{11AA0A6B-28FC-5868-7D87-40B41EF85542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4158711247" sldId="262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4158711247" sldId="262"/>
            <ac:spMk id="2" creationId="{B08A06A1-E123-5C64-88A4-4DBD85D69513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4158711247" sldId="262"/>
            <ac:spMk id="3" creationId="{F837E859-9799-CC1D-C06E-F9FCB8757350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2227056305" sldId="263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227056305" sldId="263"/>
            <ac:spMk id="2" creationId="{E4BC1C1C-2E3C-127E-7DAD-C3136725FC6C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227056305" sldId="263"/>
            <ac:spMk id="3" creationId="{8475D5F8-CD73-36D9-465F-4D8B50FFBEE1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3509023737" sldId="264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509023737" sldId="264"/>
            <ac:spMk id="2" creationId="{AA8F4453-8CBE-B524-752F-55F3F1A68CA2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509023737" sldId="264"/>
            <ac:spMk id="3" creationId="{631D0DA5-616D-A86B-8094-742ADBBC8169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2158710282" sldId="265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158710282" sldId="265"/>
            <ac:spMk id="2" creationId="{04A6A2BE-B08D-532B-2B67-199C2B76AD62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158710282" sldId="265"/>
            <ac:spMk id="3" creationId="{9B690A5E-4768-1456-8FBD-FCE69A3D4168}"/>
          </ac:spMkLst>
        </pc:spChg>
      </pc:sldChg>
      <pc:sldChg chg="delSp 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1013857169" sldId="266"/>
        </pc:sldMkLst>
        <pc:spChg chg="del">
          <ac:chgData name="Sheerin  BANU" userId="S::sbanu@diginamic-formation.fr::49fa69cd-ca86-404b-8413-a94bfe2eabf9" providerId="AD" clId="Web-{F3EC0DDC-B398-3B06-158F-E2E216D1CF80}" dt="2025-01-16T11:19:41.032" v="589"/>
          <ac:spMkLst>
            <pc:docMk/>
            <pc:sldMk cId="1013857169" sldId="266"/>
            <ac:spMk id="2" creationId="{CD491CDD-BB02-B574-62EA-FADD19D96393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013857169" sldId="266"/>
            <ac:spMk id="3" creationId="{CDDE03C8-047E-4DEE-FCE3-827414CD86A4}"/>
          </ac:spMkLst>
        </pc:spChg>
      </pc:sldChg>
      <pc:sldChg chg="addSp delSp modSp new mod ord setBg modClrScheme delDesignElem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3178181829" sldId="267"/>
        </pc:sldMkLst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78181829" sldId="267"/>
            <ac:spMk id="9" creationId="{799448F2-0E5B-42DA-B2D1-11A14E947BD4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78181829" sldId="267"/>
            <ac:spMk id="11" creationId="{4E8A7552-20E1-4F34-ADAB-C1DB6634D47E}"/>
          </ac:spMkLst>
        </pc:spChg>
        <pc:picChg chg="add mod">
          <ac:chgData name="Sheerin  BANU" userId="S::sbanu@diginamic-formation.fr::49fa69cd-ca86-404b-8413-a94bfe2eabf9" providerId="AD" clId="Web-{F3EC0DDC-B398-3B06-158F-E2E216D1CF80}" dt="2025-01-16T13:19:50.847" v="1579"/>
          <ac:picMkLst>
            <pc:docMk/>
            <pc:sldMk cId="3178181829" sldId="267"/>
            <ac:picMk id="2" creationId="{AF307FCE-A89A-F021-88E4-4513A51B160D}"/>
          </ac:picMkLst>
        </pc:picChg>
        <pc:picChg chg="add mod">
          <ac:chgData name="Sheerin  BANU" userId="S::sbanu@diginamic-formation.fr::49fa69cd-ca86-404b-8413-a94bfe2eabf9" providerId="AD" clId="Web-{F3EC0DDC-B398-3B06-158F-E2E216D1CF80}" dt="2025-01-16T13:19:50.847" v="1579"/>
          <ac:picMkLst>
            <pc:docMk/>
            <pc:sldMk cId="3178181829" sldId="267"/>
            <ac:picMk id="3" creationId="{E7549BEF-9878-2DFD-DC81-23C216AA7804}"/>
          </ac:picMkLst>
        </pc:picChg>
        <pc:picChg chg="add mod">
          <ac:chgData name="Sheerin  BANU" userId="S::sbanu@diginamic-formation.fr::49fa69cd-ca86-404b-8413-a94bfe2eabf9" providerId="AD" clId="Web-{F3EC0DDC-B398-3B06-158F-E2E216D1CF80}" dt="2025-01-16T13:19:50.847" v="1579"/>
          <ac:picMkLst>
            <pc:docMk/>
            <pc:sldMk cId="3178181829" sldId="267"/>
            <ac:picMk id="4" creationId="{98A26877-98EC-6FE0-8F0C-D109929B19B6}"/>
          </ac:picMkLst>
        </pc:picChg>
      </pc:sldChg>
      <pc:sldChg chg="addSp delSp modSp new mod setBg modClrScheme delDesignElem chgLayout">
        <pc:chgData name="Sheerin  BANU" userId="S::sbanu@diginamic-formation.fr::49fa69cd-ca86-404b-8413-a94bfe2eabf9" providerId="AD" clId="Web-{F3EC0DDC-B398-3B06-158F-E2E216D1CF80}" dt="2025-01-16T15:35:00.573" v="2413" actId="14100"/>
        <pc:sldMkLst>
          <pc:docMk/>
          <pc:sldMk cId="2608635449" sldId="268"/>
        </pc:sldMkLst>
        <pc:spChg chg="add del">
          <ac:chgData name="Sheerin  BANU" userId="S::sbanu@diginamic-formation.fr::49fa69cd-ca86-404b-8413-a94bfe2eabf9" providerId="AD" clId="Web-{F3EC0DDC-B398-3B06-158F-E2E216D1CF80}" dt="2025-01-16T13:25:41.592" v="1584"/>
          <ac:spMkLst>
            <pc:docMk/>
            <pc:sldMk cId="2608635449" sldId="268"/>
            <ac:spMk id="7" creationId="{69E6EFEE-6516-482C-B143-F97F9BF89D0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3:25:41.592" v="1584"/>
          <ac:spMkLst>
            <pc:docMk/>
            <pc:sldMk cId="2608635449" sldId="268"/>
            <ac:spMk id="9" creationId="{3DF0D2C0-CD0C-470C-8851-D8B2CC417CB9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3:25:44.358" v="1586"/>
          <ac:spMkLst>
            <pc:docMk/>
            <pc:sldMk cId="2608635449" sldId="268"/>
            <ac:spMk id="11" creationId="{693B08FD-5ECC-4728-AA84-CD6AC875BF8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3:25:44.358" v="1586"/>
          <ac:spMkLst>
            <pc:docMk/>
            <pc:sldMk cId="2608635449" sldId="268"/>
            <ac:spMk id="12" creationId="{2549107E-EC98-4933-8F8F-A1713C393B7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608635449" sldId="268"/>
            <ac:spMk id="14" creationId="{726908CC-6AC4-4222-8250-B90B6072E8AC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608635449" sldId="268"/>
            <ac:spMk id="15" creationId="{F2F606D8-696E-4B76-BB10-43672AA1475A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2608635449" sldId="268"/>
            <ac:spMk id="16" creationId="{3ABF1881-5AFD-48F9-979A-19EE2FE30A33}"/>
          </ac:spMkLst>
        </pc:spChg>
        <pc:picChg chg="add mod">
          <ac:chgData name="Sheerin  BANU" userId="S::sbanu@diginamic-formation.fr::49fa69cd-ca86-404b-8413-a94bfe2eabf9" providerId="AD" clId="Web-{F3EC0DDC-B398-3B06-158F-E2E216D1CF80}" dt="2025-01-16T15:35:00.573" v="2413" actId="14100"/>
          <ac:picMkLst>
            <pc:docMk/>
            <pc:sldMk cId="2608635449" sldId="268"/>
            <ac:picMk id="2" creationId="{273E2E05-8EEE-02B0-9FA5-1F5D2958BE2D}"/>
          </ac:picMkLst>
        </pc:picChg>
      </pc:sldChg>
      <pc:sldChg chg="addSp modSp new del mod setBg">
        <pc:chgData name="Sheerin  BANU" userId="S::sbanu@diginamic-formation.fr::49fa69cd-ca86-404b-8413-a94bfe2eabf9" providerId="AD" clId="Web-{F3EC0DDC-B398-3B06-158F-E2E216D1CF80}" dt="2025-01-16T15:19:19.086" v="2338"/>
        <pc:sldMkLst>
          <pc:docMk/>
          <pc:sldMk cId="3744238728" sldId="269"/>
        </pc:sldMkLst>
        <pc:spChg chg="add">
          <ac:chgData name="Sheerin  BANU" userId="S::sbanu@diginamic-formation.fr::49fa69cd-ca86-404b-8413-a94bfe2eabf9" providerId="AD" clId="Web-{F3EC0DDC-B398-3B06-158F-E2E216D1CF80}" dt="2025-01-16T13:31:21.414" v="1596"/>
          <ac:spMkLst>
            <pc:docMk/>
            <pc:sldMk cId="3744238728" sldId="269"/>
            <ac:spMk id="7" creationId="{69E6EFEE-6516-482C-B143-F97F9BF89D0E}"/>
          </ac:spMkLst>
        </pc:spChg>
        <pc:spChg chg="add">
          <ac:chgData name="Sheerin  BANU" userId="S::sbanu@diginamic-formation.fr::49fa69cd-ca86-404b-8413-a94bfe2eabf9" providerId="AD" clId="Web-{F3EC0DDC-B398-3B06-158F-E2E216D1CF80}" dt="2025-01-16T13:31:21.414" v="1596"/>
          <ac:spMkLst>
            <pc:docMk/>
            <pc:sldMk cId="3744238728" sldId="269"/>
            <ac:spMk id="9" creationId="{3DF0D2C0-CD0C-470C-8851-D8B2CC417CB9}"/>
          </ac:spMkLst>
        </pc:spChg>
        <pc:picChg chg="add mod">
          <ac:chgData name="Sheerin  BANU" userId="S::sbanu@diginamic-formation.fr::49fa69cd-ca86-404b-8413-a94bfe2eabf9" providerId="AD" clId="Web-{F3EC0DDC-B398-3B06-158F-E2E216D1CF80}" dt="2025-01-16T13:31:21.414" v="1596"/>
          <ac:picMkLst>
            <pc:docMk/>
            <pc:sldMk cId="3744238728" sldId="269"/>
            <ac:picMk id="2" creationId="{2C8C4F87-5CED-B8EE-3996-BEBAAD722ADD}"/>
          </ac:picMkLst>
        </pc:pic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1874094604" sldId="270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874094604" sldId="270"/>
            <ac:spMk id="2" creationId="{928C85AE-FFF4-93F2-7AB4-63B7D1D776B6}"/>
          </ac:spMkLst>
        </pc:spChg>
      </pc:sldChg>
      <pc:sldChg chg="modSp new mod modClrScheme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144312880" sldId="271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144312880" sldId="271"/>
            <ac:spMk id="2" creationId="{BF61B6D7-5025-4037-7D0F-92E1852A246C}"/>
          </ac:spMkLst>
        </pc:spChg>
      </pc:sldChg>
      <pc:sldChg chg="addSp delSp modSp new mod setBg modClrScheme delDesignElem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3100556515" sldId="272"/>
        </pc:sldMkLst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00556515" sldId="272"/>
            <ac:spMk id="2" creationId="{0A378B3A-1734-08EA-DC55-E08F42C89180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00556515" sldId="272"/>
            <ac:spMk id="3" creationId="{2B682E29-AA0A-BC6E-5E47-1D33D9300051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4:48.896" v="2251"/>
          <ac:spMkLst>
            <pc:docMk/>
            <pc:sldMk cId="3100556515" sldId="272"/>
            <ac:spMk id="9" creationId="{AA474011-A49D-4C7A-BF41-0ACD0A2693B3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4:48.896" v="2251"/>
          <ac:spMkLst>
            <pc:docMk/>
            <pc:sldMk cId="3100556515" sldId="272"/>
            <ac:spMk id="11" creationId="{6D72081E-AD41-4FBB-B02B-698A68DBCA5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4:48.896" v="2251"/>
          <ac:spMkLst>
            <pc:docMk/>
            <pc:sldMk cId="3100556515" sldId="272"/>
            <ac:spMk id="13" creationId="{716248AD-805F-41BF-9B57-FC53E5B32F98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4:48.896" v="2251"/>
          <ac:spMkLst>
            <pc:docMk/>
            <pc:sldMk cId="3100556515" sldId="272"/>
            <ac:spMk id="15" creationId="{1F82758F-B2B3-4F0A-BB90-4BFFEDD166D6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5:11.037" v="2254"/>
          <ac:spMkLst>
            <pc:docMk/>
            <pc:sldMk cId="3100556515" sldId="272"/>
            <ac:spMk id="17" creationId="{D1A4588A-55D5-49B8-BE41-54ACDCFF2C17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4:15:11.037" v="2254"/>
          <ac:spMkLst>
            <pc:docMk/>
            <pc:sldMk cId="3100556515" sldId="272"/>
            <ac:spMk id="18" creationId="{F97E7EA2-EDCD-47E9-81BC-415C606D1B58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00556515" sldId="272"/>
            <ac:spMk id="23" creationId="{CBB2B1F0-0DD6-4744-9A46-7A344FB48E40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00556515" sldId="272"/>
            <ac:spMk id="25" creationId="{7A0B5DEA-ADF6-4BA5-9307-147F0A4685A0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100556515" sldId="272"/>
            <ac:spMk id="27" creationId="{9DECDBF4-02B6-4BB4-B65B-B8107AD6A9E8}"/>
          </ac:spMkLst>
        </pc:spChg>
        <pc:picChg chg="add del mod ord">
          <ac:chgData name="Sheerin  BANU" userId="S::sbanu@diginamic-formation.fr::49fa69cd-ca86-404b-8413-a94bfe2eabf9" providerId="AD" clId="Web-{F3EC0DDC-B398-3B06-158F-E2E216D1CF80}" dt="2025-01-16T14:15:04.912" v="2253"/>
          <ac:picMkLst>
            <pc:docMk/>
            <pc:sldMk cId="3100556515" sldId="272"/>
            <ac:picMk id="4" creationId="{339DCE7A-D5AD-8037-319E-FF624B63C8B5}"/>
          </ac:picMkLst>
        </pc:picChg>
        <pc:picChg chg="add mod">
          <ac:chgData name="Sheerin  BANU" userId="S::sbanu@diginamic-formation.fr::49fa69cd-ca86-404b-8413-a94bfe2eabf9" providerId="AD" clId="Web-{F3EC0DDC-B398-3B06-158F-E2E216D1CF80}" dt="2025-01-16T14:16:11.867" v="2256" actId="1076"/>
          <ac:picMkLst>
            <pc:docMk/>
            <pc:sldMk cId="3100556515" sldId="272"/>
            <ac:picMk id="5" creationId="{826376EC-3991-7FD7-DE7D-E6394032F8C7}"/>
          </ac:picMkLst>
        </pc:picChg>
      </pc:sldChg>
      <pc:sldChg chg="addSp delSp modSp new mod setBg modClrScheme delDesignElem chgLayout">
        <pc:chgData name="Sheerin  BANU" userId="S::sbanu@diginamic-formation.fr::49fa69cd-ca86-404b-8413-a94bfe2eabf9" providerId="AD" clId="Web-{F3EC0DDC-B398-3B06-158F-E2E216D1CF80}" dt="2025-01-16T15:26:08.602" v="2351"/>
        <pc:sldMkLst>
          <pc:docMk/>
          <pc:sldMk cId="3605737680" sldId="273"/>
        </pc:sldMkLst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605737680" sldId="273"/>
            <ac:spMk id="7" creationId="{69E6EFEE-6516-482C-B143-F97F9BF89D0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6:08.602" v="2351"/>
          <ac:spMkLst>
            <pc:docMk/>
            <pc:sldMk cId="3605737680" sldId="273"/>
            <ac:spMk id="9" creationId="{3DF0D2C0-CD0C-470C-8851-D8B2CC417CB9}"/>
          </ac:spMkLst>
        </pc:spChg>
        <pc:picChg chg="add mod">
          <ac:chgData name="Sheerin  BANU" userId="S::sbanu@diginamic-formation.fr::49fa69cd-ca86-404b-8413-a94bfe2eabf9" providerId="AD" clId="Web-{F3EC0DDC-B398-3B06-158F-E2E216D1CF80}" dt="2025-01-16T15:19:51.601" v="2341"/>
          <ac:picMkLst>
            <pc:docMk/>
            <pc:sldMk cId="3605737680" sldId="273"/>
            <ac:picMk id="2" creationId="{A660CA67-1280-FFDC-713C-92F4B3A57DF9}"/>
          </ac:picMkLst>
        </pc:picChg>
      </pc:sldChg>
      <pc:sldChg chg="addSp delSp modSp new mod setBg modClrScheme chgLayout">
        <pc:chgData name="Sheerin  BANU" userId="S::sbanu@diginamic-formation.fr::49fa69cd-ca86-404b-8413-a94bfe2eabf9" providerId="AD" clId="Web-{F3EC0DDC-B398-3B06-158F-E2E216D1CF80}" dt="2025-01-16T15:28:50.368" v="2367" actId="1076"/>
        <pc:sldMkLst>
          <pc:docMk/>
          <pc:sldMk cId="890468968" sldId="274"/>
        </pc:sldMkLst>
        <pc:spChg chg="add del">
          <ac:chgData name="Sheerin  BANU" userId="S::sbanu@diginamic-formation.fr::49fa69cd-ca86-404b-8413-a94bfe2eabf9" providerId="AD" clId="Web-{F3EC0DDC-B398-3B06-158F-E2E216D1CF80}" dt="2025-01-16T15:28:04.446" v="2355"/>
          <ac:spMkLst>
            <pc:docMk/>
            <pc:sldMk cId="890468968" sldId="274"/>
            <ac:spMk id="8" creationId="{A9F529C3-C941-49FD-8C67-82F134F64BDB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04.446" v="2355"/>
          <ac:spMkLst>
            <pc:docMk/>
            <pc:sldMk cId="890468968" sldId="274"/>
            <ac:spMk id="10" creationId="{20586029-32A0-47E5-9AEC-AE3ABA6B94D0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12.368" v="2357"/>
          <ac:spMkLst>
            <pc:docMk/>
            <pc:sldMk cId="890468968" sldId="274"/>
            <ac:spMk id="14" creationId="{5F9CFCE6-877F-4858-B8BD-2C52CA8AFBC4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12.368" v="2357"/>
          <ac:spMkLst>
            <pc:docMk/>
            <pc:sldMk cId="890468968" sldId="274"/>
            <ac:spMk id="15" creationId="{8213F8A0-12AE-4514-8372-0DD766EC28E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12.368" v="2357"/>
          <ac:spMkLst>
            <pc:docMk/>
            <pc:sldMk cId="890468968" sldId="274"/>
            <ac:spMk id="16" creationId="{9EFF17D4-9A8C-4CE5-B096-D8CCD4400437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32.603" v="2362"/>
          <ac:spMkLst>
            <pc:docMk/>
            <pc:sldMk cId="890468968" sldId="274"/>
            <ac:spMk id="18" creationId="{1500B4A4-B1F1-41EA-886A-B8A210DBCA3B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28:32.603" v="2362"/>
          <ac:spMkLst>
            <pc:docMk/>
            <pc:sldMk cId="890468968" sldId="274"/>
            <ac:spMk id="19" creationId="{5E55A99C-0BDC-4DBE-8E40-9FA66F629FA1}"/>
          </ac:spMkLst>
        </pc:spChg>
        <pc:picChg chg="add mod ord">
          <ac:chgData name="Sheerin  BANU" userId="S::sbanu@diginamic-formation.fr::49fa69cd-ca86-404b-8413-a94bfe2eabf9" providerId="AD" clId="Web-{F3EC0DDC-B398-3B06-158F-E2E216D1CF80}" dt="2025-01-16T15:28:50.368" v="2367" actId="1076"/>
          <ac:picMkLst>
            <pc:docMk/>
            <pc:sldMk cId="890468968" sldId="274"/>
            <ac:picMk id="2" creationId="{5A99B9D8-4486-8A45-1007-CBAC131D31FD}"/>
          </ac:picMkLst>
        </pc:picChg>
        <pc:picChg chg="add mod">
          <ac:chgData name="Sheerin  BANU" userId="S::sbanu@diginamic-formation.fr::49fa69cd-ca86-404b-8413-a94bfe2eabf9" providerId="AD" clId="Web-{F3EC0DDC-B398-3B06-158F-E2E216D1CF80}" dt="2025-01-16T15:28:42.275" v="2364" actId="1076"/>
          <ac:picMkLst>
            <pc:docMk/>
            <pc:sldMk cId="890468968" sldId="274"/>
            <ac:picMk id="3" creationId="{62C0AAB0-65C5-72FB-CDE6-87E9F3617BFB}"/>
          </ac:picMkLst>
        </pc:picChg>
        <pc:cxnChg chg="add del">
          <ac:chgData name="Sheerin  BANU" userId="S::sbanu@diginamic-formation.fr::49fa69cd-ca86-404b-8413-a94bfe2eabf9" providerId="AD" clId="Web-{F3EC0DDC-B398-3B06-158F-E2E216D1CF80}" dt="2025-01-16T15:28:04.446" v="2355"/>
          <ac:cxnSpMkLst>
            <pc:docMk/>
            <pc:sldMk cId="890468968" sldId="274"/>
            <ac:cxnSpMk id="12" creationId="{8C730EAB-A532-4295-A302-FB4B90DB9F5E}"/>
          </ac:cxnSpMkLst>
        </pc:cxnChg>
        <pc:cxnChg chg="add del">
          <ac:chgData name="Sheerin  BANU" userId="S::sbanu@diginamic-formation.fr::49fa69cd-ca86-404b-8413-a94bfe2eabf9" providerId="AD" clId="Web-{F3EC0DDC-B398-3B06-158F-E2E216D1CF80}" dt="2025-01-16T15:28:32.603" v="2362"/>
          <ac:cxnSpMkLst>
            <pc:docMk/>
            <pc:sldMk cId="890468968" sldId="274"/>
            <ac:cxnSpMk id="20" creationId="{5D1CEE39-A6DC-4DE0-9789-206F1A9888BB}"/>
          </ac:cxnSpMkLst>
        </pc:cxnChg>
      </pc:sldChg>
      <pc:sldChg chg="addSp delSp modSp new mod setBg">
        <pc:chgData name="Sheerin  BANU" userId="S::sbanu@diginamic-formation.fr::49fa69cd-ca86-404b-8413-a94bfe2eabf9" providerId="AD" clId="Web-{F3EC0DDC-B398-3B06-158F-E2E216D1CF80}" dt="2025-01-16T15:33:07.713" v="2411" actId="20577"/>
        <pc:sldMkLst>
          <pc:docMk/>
          <pc:sldMk cId="4289419906" sldId="275"/>
        </pc:sldMkLst>
        <pc:spChg chg="mod ord">
          <ac:chgData name="Sheerin  BANU" userId="S::sbanu@diginamic-formation.fr::49fa69cd-ca86-404b-8413-a94bfe2eabf9" providerId="AD" clId="Web-{F3EC0DDC-B398-3B06-158F-E2E216D1CF80}" dt="2025-01-16T15:30:21.291" v="2374"/>
          <ac:spMkLst>
            <pc:docMk/>
            <pc:sldMk cId="4289419906" sldId="275"/>
            <ac:spMk id="2" creationId="{DEE465FF-0E39-99A2-FB42-0FBDABFA0ED1}"/>
          </ac:spMkLst>
        </pc:spChg>
        <pc:spChg chg="mod">
          <ac:chgData name="Sheerin  BANU" userId="S::sbanu@diginamic-formation.fr::49fa69cd-ca86-404b-8413-a94bfe2eabf9" providerId="AD" clId="Web-{F3EC0DDC-B398-3B06-158F-E2E216D1CF80}" dt="2025-01-16T15:30:21.291" v="2374"/>
          <ac:spMkLst>
            <pc:docMk/>
            <pc:sldMk cId="4289419906" sldId="275"/>
            <ac:spMk id="3" creationId="{EAB2C7CD-1920-F869-40B6-9E750D7573B7}"/>
          </ac:spMkLst>
        </pc:spChg>
        <pc:spChg chg="mod ord">
          <ac:chgData name="Sheerin  BANU" userId="S::sbanu@diginamic-formation.fr::49fa69cd-ca86-404b-8413-a94bfe2eabf9" providerId="AD" clId="Web-{F3EC0DDC-B398-3B06-158F-E2E216D1CF80}" dt="2025-01-16T15:30:21.291" v="2374"/>
          <ac:spMkLst>
            <pc:docMk/>
            <pc:sldMk cId="4289419906" sldId="275"/>
            <ac:spMk id="4" creationId="{E83C93AD-4DA3-A2A4-AED7-AD2ABC61D3C2}"/>
          </ac:spMkLst>
        </pc:spChg>
        <pc:spChg chg="add mod">
          <ac:chgData name="Sheerin  BANU" userId="S::sbanu@diginamic-formation.fr::49fa69cd-ca86-404b-8413-a94bfe2eabf9" providerId="AD" clId="Web-{F3EC0DDC-B398-3B06-158F-E2E216D1CF80}" dt="2025-01-16T15:33:07.713" v="2411" actId="20577"/>
          <ac:spMkLst>
            <pc:docMk/>
            <pc:sldMk cId="4289419906" sldId="275"/>
            <ac:spMk id="7" creationId="{A06BA63C-3BE1-337C-B1DE-27E99C419016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17.806" v="2371"/>
          <ac:spMkLst>
            <pc:docMk/>
            <pc:sldMk cId="4289419906" sldId="275"/>
            <ac:spMk id="10" creationId="{AB8C311F-7253-4AED-9701-7FC0708C41C7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17.806" v="2371"/>
          <ac:spMkLst>
            <pc:docMk/>
            <pc:sldMk cId="4289419906" sldId="275"/>
            <ac:spMk id="12" creationId="{FD073016-B734-483B-8953-5BADEE145112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17.806" v="2371"/>
          <ac:spMkLst>
            <pc:docMk/>
            <pc:sldMk cId="4289419906" sldId="275"/>
            <ac:spMk id="14" creationId="{90A7EAB6-59D3-4325-8DE6-E0CA4009CE53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17.806" v="2371"/>
          <ac:spMkLst>
            <pc:docMk/>
            <pc:sldMk cId="4289419906" sldId="275"/>
            <ac:spMk id="16" creationId="{A8D57A06-A426-446D-B02C-A2DC6B62E45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21.291" v="2373"/>
          <ac:spMkLst>
            <pc:docMk/>
            <pc:sldMk cId="4289419906" sldId="275"/>
            <ac:spMk id="18" creationId="{69E6EFEE-6516-482C-B143-F97F9BF89D0E}"/>
          </ac:spMkLst>
        </pc:spChg>
        <pc:spChg chg="add del">
          <ac:chgData name="Sheerin  BANU" userId="S::sbanu@diginamic-formation.fr::49fa69cd-ca86-404b-8413-a94bfe2eabf9" providerId="AD" clId="Web-{F3EC0DDC-B398-3B06-158F-E2E216D1CF80}" dt="2025-01-16T15:30:21.291" v="2373"/>
          <ac:spMkLst>
            <pc:docMk/>
            <pc:sldMk cId="4289419906" sldId="275"/>
            <ac:spMk id="19" creationId="{3DF0D2C0-CD0C-470C-8851-D8B2CC417CB9}"/>
          </ac:spMkLst>
        </pc:spChg>
        <pc:spChg chg="add">
          <ac:chgData name="Sheerin  BANU" userId="S::sbanu@diginamic-formation.fr::49fa69cd-ca86-404b-8413-a94bfe2eabf9" providerId="AD" clId="Web-{F3EC0DDC-B398-3B06-158F-E2E216D1CF80}" dt="2025-01-16T15:30:21.291" v="2374"/>
          <ac:spMkLst>
            <pc:docMk/>
            <pc:sldMk cId="4289419906" sldId="275"/>
            <ac:spMk id="21" creationId="{42A4FC2C-047E-45A5-965D-8E1E3BF09BC6}"/>
          </ac:spMkLst>
        </pc:spChg>
        <pc:picChg chg="add del mod ord">
          <ac:chgData name="Sheerin  BANU" userId="S::sbanu@diginamic-formation.fr::49fa69cd-ca86-404b-8413-a94bfe2eabf9" providerId="AD" clId="Web-{F3EC0DDC-B398-3B06-158F-E2E216D1CF80}" dt="2025-01-16T15:30:33.384" v="2375"/>
          <ac:picMkLst>
            <pc:docMk/>
            <pc:sldMk cId="4289419906" sldId="275"/>
            <ac:picMk id="5" creationId="{CDC0A64A-A5B3-DDEE-08AB-863D10280919}"/>
          </ac:picMkLst>
        </pc:picChg>
        <pc:picChg chg="add mod">
          <ac:chgData name="Sheerin  BANU" userId="S::sbanu@diginamic-formation.fr::49fa69cd-ca86-404b-8413-a94bfe2eabf9" providerId="AD" clId="Web-{F3EC0DDC-B398-3B06-158F-E2E216D1CF80}" dt="2025-01-16T15:30:51.838" v="2377" actId="14100"/>
          <ac:picMkLst>
            <pc:docMk/>
            <pc:sldMk cId="4289419906" sldId="275"/>
            <ac:picMk id="6" creationId="{969B1C4B-2F6C-D85D-4A52-63A0A46B3F15}"/>
          </ac:picMkLst>
        </pc:picChg>
      </pc:sldChg>
      <pc:sldMasterChg chg="del delSldLayout">
        <pc:chgData name="Sheerin  BANU" userId="S::sbanu@diginamic-formation.fr::49fa69cd-ca86-404b-8413-a94bfe2eabf9" providerId="AD" clId="Web-{F3EC0DDC-B398-3B06-158F-E2E216D1CF80}" dt="2025-01-16T09:30:12.510" v="0"/>
        <pc:sldMasterMkLst>
          <pc:docMk/>
          <pc:sldMasterMk cId="2460954070" sldId="2147483660"/>
        </pc:sldMasterMkLst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heerin  BANU" userId="S::sbanu@diginamic-formation.fr::49fa69cd-ca86-404b-8413-a94bfe2eabf9" providerId="AD" clId="Web-{F3EC0DDC-B398-3B06-158F-E2E216D1CF80}" dt="2025-01-16T09:30:12.51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heerin  BANU" userId="S::sbanu@diginamic-formation.fr::49fa69cd-ca86-404b-8413-a94bfe2eabf9" providerId="AD" clId="Web-{F3EC0DDC-B398-3B06-158F-E2E216D1CF80}" dt="2025-01-16T15:26:08.602" v="2351"/>
        <pc:sldMasterMkLst>
          <pc:docMk/>
          <pc:sldMasterMk cId="4120822841" sldId="2147483724"/>
        </pc:sldMasterMkLst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2840941929" sldId="2147483713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1525965919" sldId="2147483714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4262941956" sldId="2147483715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1283954681" sldId="2147483716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4226328174" sldId="2147483717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1736518776" sldId="2147483718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483225596" sldId="2147483719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1962586021" sldId="2147483720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943342229" sldId="2147483721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4148890240" sldId="2147483722"/>
          </pc:sldLayoutMkLst>
        </pc:sldLayoutChg>
        <pc:sldLayoutChg chg="add del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4120822841" sldId="2147483724"/>
            <pc:sldLayoutMk cId="3501052659" sldId="2147483723"/>
          </pc:sldLayoutMkLst>
        </pc:sldLayoutChg>
      </pc:sldMasterChg>
      <pc:sldMasterChg chg="add addSldLayout modSldLayout">
        <pc:chgData name="Sheerin  BANU" userId="S::sbanu@diginamic-formation.fr::49fa69cd-ca86-404b-8413-a94bfe2eabf9" providerId="AD" clId="Web-{F3EC0DDC-B398-3B06-158F-E2E216D1CF80}" dt="2025-01-16T15:26:08.602" v="2351"/>
        <pc:sldMasterMkLst>
          <pc:docMk/>
          <pc:sldMasterMk cId="1678474046" sldId="2147483725"/>
        </pc:sldMasterMkLst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215192600" sldId="2147483726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1672493838" sldId="2147483727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880495883" sldId="2147483728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198029354" sldId="2147483729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2761953488" sldId="2147483730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1198792713" sldId="2147483731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471375124" sldId="2147483732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716759744" sldId="2147483733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24546623" sldId="2147483734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2270998728" sldId="2147483735"/>
          </pc:sldLayoutMkLst>
        </pc:sldLayoutChg>
        <pc:sldLayoutChg chg="add mod replId">
          <pc:chgData name="Sheerin  BANU" userId="S::sbanu@diginamic-formation.fr::49fa69cd-ca86-404b-8413-a94bfe2eabf9" providerId="AD" clId="Web-{F3EC0DDC-B398-3B06-158F-E2E216D1CF80}" dt="2025-01-16T15:26:08.602" v="2351"/>
          <pc:sldLayoutMkLst>
            <pc:docMk/>
            <pc:sldMasterMk cId="1678474046" sldId="2147483725"/>
            <pc:sldLayoutMk cId="3108166986" sldId="2147483736"/>
          </pc:sldLayoutMkLst>
        </pc:sldLayoutChg>
      </pc:sldMasterChg>
    </pc:docChg>
  </pc:docChgLst>
</pc:chgInfo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ECF4FD-A70B-4AC0-BA19-0C9C9B81F3FE}" authorId="{F584DF26-B3DA-D4B6-0BDF-FFE9D6175AB8}" created="2025-01-16T15:54:21.436">
    <pc:sldMkLst xmlns:pc="http://schemas.microsoft.com/office/powerpoint/2013/main/command">
      <pc:docMk/>
      <pc:sldMk cId="109857222" sldId="256"/>
    </pc:sldMkLst>
    <p188:txBody>
      <a:bodyPr/>
      <a:lstStyle/>
      <a:p>
        <a:r>
          <a:rPr lang="en-US"/>
          <a:t>Regarder pour l'ajouter automatiquement sur toutes les diapositives</a:t>
        </a:r>
      </a:p>
    </p188:txBody>
  </p188:cm>
</p188:cmLst>
</file>

<file path=ppt/comments/modernComment_102_A375CC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B26D5C4-F799-4E40-95C0-B569A5718A60}" authorId="{F584DF26-B3DA-D4B6-0BDF-FFE9D6175AB8}" created="2025-01-16T15:59:30.1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42406248" sldId="258"/>
      <ac:spMk id="2" creationId="{8038DEBB-4695-BA7F-8413-5463410B5BFB}"/>
    </ac:deMkLst>
    <p188:txBody>
      <a:bodyPr/>
      <a:lstStyle/>
      <a:p>
        <a:r>
          <a:rPr lang="en-US"/>
          <a:t>Note de cadrage 
Dossier de planif</a:t>
        </a:r>
      </a:p>
    </p188:txBody>
  </p188:cm>
</p188:cmLst>
</file>

<file path=ppt/comments/modernComment_104_2BC057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C1D5C2-30BD-4094-9AF6-0BC149FF0C4B}" authorId="{F584DF26-B3DA-D4B6-0BDF-FFE9D6175AB8}" status="resolved" created="2025-01-16T15:40:43.29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34025612" sldId="260"/>
      <ac:spMk id="3" creationId="{F26617F6-01C1-FD8A-EEED-8EF48AD69BB6}"/>
    </ac:deMkLst>
    <p188:txBody>
      <a:bodyPr/>
      <a:lstStyle/>
      <a:p>
        <a:r>
          <a:rPr lang="en-US"/>
          <a:t>Il me semble que nous avons créé tous les sprints.
Aurions-nous fait plus que ce qui était demandé?</a:t>
        </a:r>
      </a:p>
    </p188:txBody>
  </p188:cm>
</p188:cmLst>
</file>

<file path=ppt/comments/modernComment_106_F7E0E5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227916-93EF-4EB1-A198-A41FEA6E7632}" authorId="{F584DF26-B3DA-D4B6-0BDF-FFE9D6175AB8}" created="2025-01-16T17:15:31.9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58711247" sldId="262"/>
      <ac:spMk id="3" creationId="{F837E859-9799-CC1D-C06E-F9FCB8757350}"/>
    </ac:deMkLst>
    <p188:txBody>
      <a:bodyPr/>
      <a:lstStyle/>
      <a:p>
        <a:r>
          <a:rPr lang="en-US"/>
          <a:t>Sprints
2*1+2*2 
  OU 
6*1</a:t>
        </a:r>
      </a:p>
    </p188:txBody>
  </p188:cm>
  <p188:cm id="{6EBD9CFB-C98A-450E-9DC4-29FAEE141FFA}" authorId="{F584DF26-B3DA-D4B6-0BDF-FFE9D6175AB8}" created="2025-01-16T17:16:37.0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8711247" sldId="262"/>
      <ac:spMk id="3" creationId="{F837E859-9799-CC1D-C06E-F9FCB8757350}"/>
      <ac:txMk cp="159" len="1">
        <ac:context len="201" hash="2873262909"/>
      </ac:txMk>
    </ac:txMkLst>
    <p188:pos x="2386641" y="1401792"/>
    <p188:txBody>
      <a:bodyPr/>
      <a:lstStyle/>
      <a:p>
        <a:r>
          <a:rPr lang="en-US"/>
          <a:t>6 jours, pas 7 (vendredi 10 au vendredi 17)</a:t>
        </a:r>
      </a:p>
    </p188:txBody>
  </p188:cm>
</p188:cmLst>
</file>

<file path=ppt/comments/modernComment_112_35137A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C36AD4-ABB9-49C0-9FEE-85D4DEF75066}" authorId="{F584DF26-B3DA-D4B6-0BDF-FFE9D6175AB8}" created="2025-01-16T17:28:08.0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0468968" sldId="274"/>
      <ac:picMk id="2" creationId="{5A99B9D8-4486-8A45-1007-CBAC131D31FD}"/>
    </ac:deMkLst>
    <p188:txBody>
      <a:bodyPr/>
      <a:lstStyle/>
      <a:p>
        <a:r>
          <a:rPr lang="en-US"/>
          <a:t>Continuer à partir d'ici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73082-19BE-CD46-B0E0-C89E9498809E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C451F-17DF-6645-AC10-E45B45800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6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C451F-17DF-6645-AC10-E45B45800F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1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2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A375CC6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6_F7E0E5CF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12_35137A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4_2BC0578C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99C375D-135E-4597-2EFD-4754A9C4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16" r="-2" b="9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71" y="5905910"/>
            <a:ext cx="5997288" cy="741016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GB" sz="2800" b="1"/>
              <a:t>PROJET DIGICHEES </a:t>
            </a:r>
            <a:r>
              <a:rPr lang="en-GB" sz="2800"/>
              <a:t>- </a:t>
            </a:r>
            <a:r>
              <a:rPr lang="en-GB" sz="2000"/>
              <a:t>Groupe d10b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870" y="5905910"/>
            <a:ext cx="5512774" cy="741016"/>
          </a:xfrm>
        </p:spPr>
        <p:txBody>
          <a:bodyPr anchor="ctr">
            <a:normAutofit/>
          </a:bodyPr>
          <a:lstStyle/>
          <a:p>
            <a:pPr algn="just"/>
            <a:r>
              <a:rPr lang="en-GB" sz="2000" err="1">
                <a:ea typeface="+mn-lt"/>
                <a:cs typeface="+mn-lt"/>
              </a:rPr>
              <a:t>Refonte</a:t>
            </a:r>
            <a:r>
              <a:rPr lang="en-GB" sz="2000">
                <a:ea typeface="+mn-lt"/>
                <a:cs typeface="+mn-lt"/>
              </a:rPr>
              <a:t> du SI de la Fromagerie DIGICHEES</a:t>
            </a:r>
            <a:endParaRPr lang="en-US"/>
          </a:p>
        </p:txBody>
      </p:sp>
      <p:pic>
        <p:nvPicPr>
          <p:cNvPr id="9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E4AA859-CEBA-77CB-9449-D282C0BD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372423" y="136300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697410" y="685928"/>
            <a:ext cx="82892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Diagrammes</a:t>
            </a:r>
            <a:r>
              <a:rPr lang="en-US" sz="2400" b="1"/>
              <a:t> de </a:t>
            </a:r>
            <a:r>
              <a:rPr lang="en-US" sz="2400" b="1" err="1"/>
              <a:t>cas</a:t>
            </a:r>
            <a:r>
              <a:rPr lang="en-US" sz="2400" b="1"/>
              <a:t> </a:t>
            </a:r>
            <a:r>
              <a:rPr lang="en-US" sz="2400" b="1" err="1"/>
              <a:t>d'utilisation</a:t>
            </a:r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40BA89A9-9193-76D9-4AF9-084C6CEA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27" y="1390382"/>
            <a:ext cx="6902749" cy="5252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846F1-E006-F979-26D6-820B400ABF13}"/>
              </a:ext>
            </a:extLst>
          </p:cNvPr>
          <p:cNvSpPr txBox="1"/>
          <p:nvPr/>
        </p:nvSpPr>
        <p:spPr>
          <a:xfrm>
            <a:off x="371396" y="5949544"/>
            <a:ext cx="35195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Cas </a:t>
            </a:r>
            <a:r>
              <a:rPr lang="en-US" sz="1600" i="1" err="1"/>
              <a:t>d'utilisation</a:t>
            </a:r>
            <a:r>
              <a:rPr lang="en-US" sz="1600" i="1"/>
              <a:t> – </a:t>
            </a:r>
            <a:r>
              <a:rPr lang="en-US" sz="1600" i="1" err="1"/>
              <a:t>Opérateur</a:t>
            </a:r>
            <a:r>
              <a:rPr lang="en-US" sz="1600" i="1"/>
              <a:t> Stock</a:t>
            </a:r>
          </a:p>
        </p:txBody>
      </p:sp>
    </p:spTree>
    <p:extLst>
      <p:ext uri="{BB962C8B-B14F-4D97-AF65-F5344CB8AC3E}">
        <p14:creationId xmlns:p14="http://schemas.microsoft.com/office/powerpoint/2010/main" val="285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254533" y="915966"/>
            <a:ext cx="7800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Visualisation</a:t>
            </a:r>
            <a:r>
              <a:rPr lang="en-US" sz="2400" b="1"/>
              <a:t> des stocks</a:t>
            </a:r>
            <a:endParaRPr lang="en-US" sz="2400" b="1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4037623" y="5938762"/>
            <a:ext cx="35555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Visualisation</a:t>
            </a:r>
            <a:r>
              <a:rPr lang="en-US" sz="1600" i="1"/>
              <a:t> des stocks</a:t>
            </a:r>
            <a:endParaRPr lang="en-US" sz="1600" i="1" err="1"/>
          </a:p>
        </p:txBody>
      </p:sp>
      <p:pic>
        <p:nvPicPr>
          <p:cNvPr id="6" name="Image 5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3EFC1E9A-3AB3-48E6-3916-75DB9A1C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95" y="1447627"/>
            <a:ext cx="8502497" cy="48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5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587393" cy="5955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254533" y="915966"/>
            <a:ext cx="78004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-Stock - </a:t>
            </a:r>
            <a:r>
              <a:rPr lang="en-US" sz="2400" b="1" err="1"/>
              <a:t>Ajout</a:t>
            </a:r>
            <a:r>
              <a:rPr lang="en-US" sz="2400" b="1"/>
              <a:t> </a:t>
            </a:r>
            <a:r>
              <a:rPr lang="en-US" sz="2400" b="1" err="1"/>
              <a:t>produit</a:t>
            </a:r>
            <a:r>
              <a:rPr lang="en-US" sz="2400" b="1"/>
              <a:t> au stock</a:t>
            </a:r>
            <a:endParaRPr lang="en-US" sz="2400" b="1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3901038" y="5924385"/>
            <a:ext cx="39401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</a:t>
            </a:r>
            <a:r>
              <a:rPr lang="en-US" sz="1600" i="1" err="1">
                <a:latin typeface="Arial"/>
                <a:cs typeface="Arial"/>
              </a:rPr>
              <a:t>Ajout</a:t>
            </a:r>
            <a:r>
              <a:rPr lang="en-US" sz="1600" i="1">
                <a:latin typeface="Arial"/>
                <a:cs typeface="Arial"/>
              </a:rPr>
              <a:t> d'un </a:t>
            </a:r>
            <a:r>
              <a:rPr lang="en-US" sz="1600" i="1" err="1">
                <a:latin typeface="Arial"/>
                <a:cs typeface="Arial"/>
              </a:rPr>
              <a:t>produit</a:t>
            </a:r>
            <a:r>
              <a:rPr lang="en-US" sz="1600" i="1">
                <a:latin typeface="Arial"/>
                <a:cs typeface="Arial"/>
              </a:rPr>
              <a:t> au stock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C5AEC93-7CCD-BEE8-40F9-54BF65BC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66" y="1521842"/>
            <a:ext cx="7690990" cy="43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5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4526-8589-1FEE-0938-007912AF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229BA5-E920-5DB3-FAC4-1C8C6427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487701-9839-741C-1FB0-FEC91800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11BB7-5500-36C8-02C2-AA6F0C57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0C417D4-677F-241F-2064-8F37D88D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9" name="Image 8" descr="Une image contenant texte, diagramme, dessin, noir et blanc&#10;&#10;Le contenu généré par l’IA peut être incorrect.">
            <a:extLst>
              <a:ext uri="{FF2B5EF4-FFF2-40B4-BE49-F238E27FC236}">
                <a16:creationId xmlns:a16="http://schemas.microsoft.com/office/drawing/2014/main" id="{A28AA937-1093-7F76-24B8-A9232FEA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39" y="1169131"/>
            <a:ext cx="4678561" cy="5260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C1BDD7-5355-A98C-C0B0-5CAA1311F57A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CC482-C7C5-465A-D008-FCFC366E39E3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15455-7CB0-E1C3-A4A6-A677D5F1DF02}"/>
              </a:ext>
            </a:extLst>
          </p:cNvPr>
          <p:cNvSpPr txBox="1"/>
          <p:nvPr/>
        </p:nvSpPr>
        <p:spPr>
          <a:xfrm>
            <a:off x="1001966" y="1578309"/>
            <a:ext cx="30366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 err="1">
                <a:latin typeface="Arial"/>
                <a:cs typeface="Arial"/>
              </a:rPr>
              <a:t>Diagramme</a:t>
            </a:r>
            <a:r>
              <a:rPr lang="en-US" sz="1600" i="1" dirty="0">
                <a:latin typeface="Arial"/>
                <a:cs typeface="Arial"/>
              </a:rPr>
              <a:t> de </a:t>
            </a:r>
            <a:r>
              <a:rPr lang="en-US" sz="1600" i="1" dirty="0" err="1">
                <a:latin typeface="Arial"/>
                <a:cs typeface="Arial"/>
              </a:rPr>
              <a:t>cas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d’utilisation</a:t>
            </a:r>
            <a:endParaRPr lang="en-US" sz="16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514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5FBA-59E3-C3D5-69BA-D9524613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E19BAD-602C-75B1-CE1F-6CF345A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713272-E95A-A60C-9A1F-3EB45812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8361E7-87B4-D02B-7E4A-BFF99FA1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DF4EB1-44FB-A4D0-CD3F-61BB3AE77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0C904E-FDC7-7AAF-5976-BC04EEA54B96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069F0-36E6-11A9-65BA-B1A2D0CB8EE5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48285-7DE7-C7A2-CD9B-5918E9C42D9D}"/>
              </a:ext>
            </a:extLst>
          </p:cNvPr>
          <p:cNvSpPr txBox="1"/>
          <p:nvPr/>
        </p:nvSpPr>
        <p:spPr>
          <a:xfrm>
            <a:off x="521015" y="1816383"/>
            <a:ext cx="466850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Flux de travail </a:t>
            </a:r>
            <a:r>
              <a:rPr lang="en-US" sz="1600" i="1" dirty="0" err="1">
                <a:latin typeface="Arial"/>
                <a:cs typeface="Arial"/>
              </a:rPr>
              <a:t>lors</a:t>
            </a:r>
            <a:r>
              <a:rPr lang="en-US" sz="1600" i="1" dirty="0">
                <a:latin typeface="Arial"/>
                <a:cs typeface="Arial"/>
              </a:rPr>
              <a:t> de la gestion </a:t>
            </a:r>
            <a:r>
              <a:rPr lang="en-US" sz="1600" i="1" dirty="0" err="1">
                <a:latin typeface="Arial"/>
                <a:cs typeface="Arial"/>
              </a:rPr>
              <a:t>d’une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commande</a:t>
            </a:r>
            <a:endParaRPr lang="en-US" sz="1600" i="1" dirty="0">
              <a:latin typeface="Arial"/>
              <a:cs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70D53A-6678-D473-A62D-1C68D13D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3" y="2317832"/>
            <a:ext cx="11957293" cy="29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069034" cy="9334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2199844" y="732655"/>
            <a:ext cx="62800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</a:t>
            </a:r>
            <a:r>
              <a:rPr lang="en-US" sz="2400" b="1" err="1"/>
              <a:t>Ajout</a:t>
            </a:r>
            <a:r>
              <a:rPr lang="en-US" sz="2400" b="1"/>
              <a:t> d'un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6309246" y="5906412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Conditionnement</a:t>
            </a:r>
            <a:r>
              <a:rPr lang="en-US" sz="1600" i="1"/>
              <a:t> </a:t>
            </a:r>
            <a:r>
              <a:rPr lang="en-US" sz="1600" i="1" err="1"/>
              <a:t>d'une</a:t>
            </a:r>
            <a:r>
              <a:rPr lang="en-US" sz="1600" i="1"/>
              <a:t> </a:t>
            </a:r>
            <a:r>
              <a:rPr lang="en-US" sz="1600" i="1" err="1"/>
              <a:t>commande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035752F-FA6D-0795-9794-C10121EA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4" y="1193320"/>
            <a:ext cx="7114895" cy="497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60C22-2ADB-AC72-D28A-1999AFF491F1}"/>
              </a:ext>
            </a:extLst>
          </p:cNvPr>
          <p:cNvSpPr txBox="1"/>
          <p:nvPr/>
        </p:nvSpPr>
        <p:spPr>
          <a:xfrm>
            <a:off x="6514123" y="6301789"/>
            <a:ext cx="366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</a:t>
            </a:r>
            <a:r>
              <a:rPr lang="en-US" sz="1600" i="1" err="1">
                <a:latin typeface="Arial"/>
                <a:cs typeface="Arial"/>
              </a:rPr>
              <a:t>Ajout</a:t>
            </a:r>
            <a:r>
              <a:rPr lang="en-US" sz="1600" i="1">
                <a:latin typeface="Arial"/>
                <a:cs typeface="Arial"/>
              </a:rPr>
              <a:t> d'un client</a:t>
            </a:r>
          </a:p>
        </p:txBody>
      </p:sp>
    </p:spTree>
    <p:extLst>
      <p:ext uri="{BB962C8B-B14F-4D97-AF65-F5344CB8AC3E}">
        <p14:creationId xmlns:p14="http://schemas.microsoft.com/office/powerpoint/2010/main" val="3201348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927112" cy="9326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557908" y="733744"/>
            <a:ext cx="6664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Récapitulatif commande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2531595" y="6039402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Récapitulatif </a:t>
            </a:r>
            <a:r>
              <a:rPr lang="en-US" sz="1600" i="1" err="1">
                <a:latin typeface="Arial"/>
                <a:cs typeface="Arial"/>
              </a:rPr>
              <a:t>commande</a:t>
            </a:r>
            <a:endParaRPr lang="en-US" sz="1600" i="1">
              <a:latin typeface="Arial"/>
              <a:cs typeface="Arial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8EED25-8E89-8F94-42CE-1C0C943F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6" y="1376416"/>
            <a:ext cx="9399199" cy="46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7927112" cy="9326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1557908" y="733744"/>
            <a:ext cx="6664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Récapitulatif commande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8609623" y="6017837"/>
            <a:ext cx="31493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Maquette – </a:t>
            </a:r>
            <a:r>
              <a:rPr lang="en-US" sz="1600" i="1" err="1"/>
              <a:t>Refus</a:t>
            </a:r>
            <a:r>
              <a:rPr lang="en-US" sz="1600" i="1"/>
              <a:t> </a:t>
            </a:r>
            <a:r>
              <a:rPr lang="en-US" sz="1600" i="1" err="1"/>
              <a:t>commande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9996E4-A766-5C32-BDE9-4B6B05D3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14" y="1373038"/>
            <a:ext cx="6946502" cy="503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DAE193-6B87-5B4F-3A2A-A17B23DB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24E501-34A6-426B-BADC-AD494A9B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87B09-CDDE-8BC4-9DC8-29EE9FD7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6419A79-B78A-DFEB-90F9-C442BA1E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11" name="Image 10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1D0BDF5C-829F-AE32-2648-B01C87D7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64" y="1448991"/>
            <a:ext cx="6779821" cy="41233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2FCAF5-213E-1BD6-1EA0-3F8DA90D336B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E7BDE-467D-BD76-BDBE-0C501E9FD696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FC5AD-9D60-A141-97EF-A8CA8416E435}"/>
              </a:ext>
            </a:extLst>
          </p:cNvPr>
          <p:cNvSpPr txBox="1"/>
          <p:nvPr/>
        </p:nvSpPr>
        <p:spPr>
          <a:xfrm>
            <a:off x="5688937" y="5625766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Maquette – </a:t>
            </a:r>
            <a:r>
              <a:rPr lang="en-US" sz="1600" i="1" dirty="0" err="1">
                <a:latin typeface="Arial"/>
                <a:cs typeface="Arial"/>
              </a:rPr>
              <a:t>Conditionnement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d'une</a:t>
            </a:r>
            <a:r>
              <a:rPr lang="en-US" sz="1600" i="1" dirty="0">
                <a:latin typeface="Arial"/>
                <a:cs typeface="Arial"/>
              </a:rPr>
              <a:t> </a:t>
            </a:r>
            <a:r>
              <a:rPr lang="en-US" sz="1600" i="1" dirty="0" err="1">
                <a:latin typeface="Arial"/>
                <a:cs typeface="Arial"/>
              </a:rPr>
              <a:t>commande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6A6820-C4B7-1693-875A-BC8DD8B27408}"/>
              </a:ext>
            </a:extLst>
          </p:cNvPr>
          <p:cNvSpPr txBox="1"/>
          <p:nvPr/>
        </p:nvSpPr>
        <p:spPr>
          <a:xfrm>
            <a:off x="593766" y="1571037"/>
            <a:ext cx="3574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Informations du 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conditionnement de la 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Quand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Après une validation du paiement.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Détails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Poids total de la commande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Type de vignette retenu</a:t>
            </a:r>
          </a:p>
        </p:txBody>
      </p:sp>
    </p:spTree>
    <p:extLst>
      <p:ext uri="{BB962C8B-B14F-4D97-AF65-F5344CB8AC3E}">
        <p14:creationId xmlns:p14="http://schemas.microsoft.com/office/powerpoint/2010/main" val="49788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E781-F6FA-4990-AE9A-FFF32502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3B644D-7A98-4A32-F784-ECD2A444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4D1C-A41F-4887-86DB-85284F21855E}" type="datetime1">
              <a:rPr lang="fr-FR"/>
              <a:t>17/01/2025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D82F11-9267-A34E-BAE1-64FB43B7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855EEE-4B9A-6A6A-4277-A6CF7F1C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3883B34-6F90-CEF1-4222-02477499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11" name="Image 10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A8C579F0-62CC-A555-D242-0E04688C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0" y="2701893"/>
            <a:ext cx="3572563" cy="217273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8F3B58-8489-3E0D-C08E-A0918FEEAD33}"/>
              </a:ext>
            </a:extLst>
          </p:cNvPr>
          <p:cNvSpPr txBox="1">
            <a:spLocks/>
          </p:cNvSpPr>
          <p:nvPr/>
        </p:nvSpPr>
        <p:spPr>
          <a:xfrm>
            <a:off x="929546" y="229753"/>
            <a:ext cx="8209250" cy="93937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BFC1A-8F90-E3B4-D2C1-854E9A8B6F62}"/>
              </a:ext>
            </a:extLst>
          </p:cNvPr>
          <p:cNvSpPr txBox="1"/>
          <p:nvPr/>
        </p:nvSpPr>
        <p:spPr>
          <a:xfrm>
            <a:off x="2185611" y="80820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Opérateur</a:t>
            </a:r>
            <a:r>
              <a:rPr lang="en-US" sz="2400" b="1"/>
              <a:t>-Colis - Gestion des </a:t>
            </a:r>
            <a:r>
              <a:rPr lang="en-US" sz="2400" b="1" err="1"/>
              <a:t>colis</a:t>
            </a:r>
            <a:endParaRPr lang="en-US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D51F5-BD42-C2F8-B94C-A233185E5B5C}"/>
              </a:ext>
            </a:extLst>
          </p:cNvPr>
          <p:cNvSpPr txBox="1"/>
          <p:nvPr/>
        </p:nvSpPr>
        <p:spPr>
          <a:xfrm>
            <a:off x="5852663" y="5635888"/>
            <a:ext cx="460147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Maquette – </a:t>
            </a:r>
            <a:r>
              <a:rPr lang="en-US" sz="1600" i="1" dirty="0" err="1">
                <a:latin typeface="Arial"/>
                <a:cs typeface="Arial"/>
              </a:rPr>
              <a:t>Suivi</a:t>
            </a:r>
            <a:r>
              <a:rPr lang="en-US" sz="1600" i="1" dirty="0">
                <a:latin typeface="Arial"/>
                <a:cs typeface="Arial"/>
              </a:rPr>
              <a:t> des </a:t>
            </a:r>
            <a:r>
              <a:rPr lang="en-US" sz="1600" i="1" dirty="0" err="1">
                <a:latin typeface="Arial"/>
                <a:cs typeface="Arial"/>
              </a:rPr>
              <a:t>colis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40E9EE-D83D-6D69-87CA-306950EF3717}"/>
              </a:ext>
            </a:extLst>
          </p:cNvPr>
          <p:cNvSpPr txBox="1"/>
          <p:nvPr/>
        </p:nvSpPr>
        <p:spPr>
          <a:xfrm>
            <a:off x="609175" y="1747586"/>
            <a:ext cx="3574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Possibilité de suivre les colis pendant leur livraison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9A9F9-BDB6-2C0E-BEBF-D7B31998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89" y="1425497"/>
            <a:ext cx="6990936" cy="39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5F7FC09-3016-4857-B1A5-BACE6D5D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483A3-20C1-63B1-EC1C-619AB5779347}"/>
              </a:ext>
            </a:extLst>
          </p:cNvPr>
          <p:cNvSpPr txBox="1"/>
          <p:nvPr/>
        </p:nvSpPr>
        <p:spPr>
          <a:xfrm>
            <a:off x="1028512" y="611851"/>
            <a:ext cx="841127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CONTEXTE ET OBJECTIFS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EQUIPE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MÉTHODOLOGIE ADOPTÉE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CAHIER DES CHARGES TECHNIQUE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FONCTIONNALITÉS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ARCHITECTURE PROPOSÉE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BASE DE DONNÉES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PLANIFICATION ET ORGANISATION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BUDGET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RÉSULTATS ET LIVRABLES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CONCLUSION ET PERSPECTIVES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>
                <a:latin typeface="Arial"/>
                <a:cs typeface="Arial"/>
              </a:rPr>
              <a:t>QUESTIONS/RÉPONSES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62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3A5456E-D712-55FC-9A2B-99390481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8D8D9C-621A-D10A-10EC-5300A640F69A}"/>
              </a:ext>
            </a:extLst>
          </p:cNvPr>
          <p:cNvSpPr txBox="1">
            <a:spLocks/>
          </p:cNvSpPr>
          <p:nvPr/>
        </p:nvSpPr>
        <p:spPr>
          <a:xfrm>
            <a:off x="913344" y="319450"/>
            <a:ext cx="7587393" cy="49854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800" b="1"/>
              <a:t>ARCHITECTURE PROPOSÉE</a:t>
            </a:r>
            <a:endParaRPr lang="en-US"/>
          </a:p>
        </p:txBody>
      </p:sp>
      <p:pic>
        <p:nvPicPr>
          <p:cNvPr id="3" name="Picture 2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8DC962B1-4715-1ADB-AC7B-BA20801FE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2" y="956540"/>
            <a:ext cx="8221104" cy="558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9701C-F621-876A-78B4-8B59ACBD34E2}"/>
              </a:ext>
            </a:extLst>
          </p:cNvPr>
          <p:cNvSpPr txBox="1"/>
          <p:nvPr/>
        </p:nvSpPr>
        <p:spPr>
          <a:xfrm>
            <a:off x="9019376" y="6201149"/>
            <a:ext cx="28222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Schéma de l'architecture</a:t>
            </a:r>
          </a:p>
        </p:txBody>
      </p:sp>
    </p:spTree>
    <p:extLst>
      <p:ext uri="{BB962C8B-B14F-4D97-AF65-F5344CB8AC3E}">
        <p14:creationId xmlns:p14="http://schemas.microsoft.com/office/powerpoint/2010/main" val="317818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465FF-0E39-99A2-FB42-0FBDABFA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7B6345E-BCEA-4F1C-8D8D-C8617847842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1/17/25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2C7CD-1920-F869-40B6-9E750D75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C93AD-4DA3-A2A4-AED7-AD2ABC61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969B1C4B-2F6C-D85D-4A52-63A0A46B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1" y="1062634"/>
            <a:ext cx="8505145" cy="5795366"/>
          </a:xfrm>
          <a:prstGeom prst="rect">
            <a:avLst/>
          </a:prstGeom>
        </p:spPr>
      </p:pic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1CB7C7F-F895-69E7-83CE-762E60E0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117B5A2-8977-21FE-DC10-E0BCFACAEC15}"/>
              </a:ext>
            </a:extLst>
          </p:cNvPr>
          <p:cNvSpPr txBox="1"/>
          <p:nvPr/>
        </p:nvSpPr>
        <p:spPr>
          <a:xfrm>
            <a:off x="2925801" y="167746"/>
            <a:ext cx="46344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/>
              <a:t>BASE DE DONNÉES</a:t>
            </a:r>
            <a:endParaRPr lang="fr-FR" sz="3600"/>
          </a:p>
        </p:txBody>
      </p:sp>
    </p:spTree>
    <p:extLst>
      <p:ext uri="{BB962C8B-B14F-4D97-AF65-F5344CB8AC3E}">
        <p14:creationId xmlns:p14="http://schemas.microsoft.com/office/powerpoint/2010/main" val="428941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A1-E123-5C64-88A4-4DBD85D6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59-9799-CC1D-C06E-F9FCB875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50" y="1426906"/>
            <a:ext cx="11287314" cy="51501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ea typeface="+mn-lt"/>
                <a:cs typeface="Arial"/>
              </a:rPr>
              <a:t>Dossier de planification</a:t>
            </a:r>
            <a:r>
              <a:rPr lang="en-GB" sz="2000" dirty="0">
                <a:latin typeface="Arial"/>
                <a:ea typeface="+mn-lt"/>
                <a:cs typeface="Arial"/>
              </a:rPr>
              <a:t> 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Phases du </a:t>
            </a:r>
            <a:r>
              <a:rPr lang="en-GB" sz="2000" dirty="0" err="1">
                <a:latin typeface="Arial"/>
                <a:ea typeface="+mn-lt"/>
                <a:cs typeface="Arial"/>
              </a:rPr>
              <a:t>projet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définies</a:t>
            </a:r>
            <a:r>
              <a:rPr lang="en-GB" sz="2000" dirty="0">
                <a:latin typeface="Arial"/>
                <a:ea typeface="+mn-lt"/>
                <a:cs typeface="Arial"/>
              </a:rPr>
              <a:t> avec </a:t>
            </a:r>
            <a:r>
              <a:rPr lang="en-GB" sz="2000" dirty="0" err="1">
                <a:latin typeface="Arial"/>
                <a:ea typeface="+mn-lt"/>
                <a:cs typeface="Arial"/>
              </a:rPr>
              <a:t>précision</a:t>
            </a:r>
            <a:r>
              <a:rPr lang="en-GB" sz="2000" dirty="0">
                <a:latin typeface="Arial"/>
                <a:ea typeface="+mn-lt"/>
                <a:cs typeface="Arial"/>
              </a:rPr>
              <a:t> : 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 dirty="0">
                <a:latin typeface="Arial"/>
                <a:ea typeface="+mn-lt"/>
                <a:cs typeface="Arial"/>
              </a:rPr>
              <a:t>5 sprints de 1 </a:t>
            </a:r>
            <a:r>
              <a:rPr lang="en-GB" sz="1600" dirty="0" err="1">
                <a:latin typeface="Arial"/>
                <a:ea typeface="+mn-lt"/>
                <a:cs typeface="Arial"/>
              </a:rPr>
              <a:t>semaine</a:t>
            </a:r>
            <a:endParaRPr lang="en-GB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 err="1">
                <a:latin typeface="Arial"/>
                <a:ea typeface="+mn-lt"/>
                <a:cs typeface="Arial"/>
              </a:rPr>
              <a:t>Rétroplanning</a:t>
            </a:r>
            <a:r>
              <a:rPr lang="en-GB" sz="2000" dirty="0">
                <a:latin typeface="Arial"/>
                <a:ea typeface="+mn-lt"/>
                <a:cs typeface="Arial"/>
              </a:rPr>
              <a:t> pour visualiser les étapes critiques.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Planning sur 6 </a:t>
            </a:r>
            <a:r>
              <a:rPr lang="en-GB" sz="2000" dirty="0" err="1">
                <a:latin typeface="Arial"/>
                <a:ea typeface="+mn-lt"/>
                <a:cs typeface="Arial"/>
              </a:rPr>
              <a:t>jours</a:t>
            </a:r>
            <a:r>
              <a:rPr lang="en-GB" sz="2000" dirty="0">
                <a:latin typeface="Arial"/>
                <a:ea typeface="+mn-lt"/>
                <a:cs typeface="Arial"/>
              </a:rPr>
              <a:t> pour la </a:t>
            </a:r>
            <a:r>
              <a:rPr lang="en-GB" sz="2000" dirty="0" err="1">
                <a:latin typeface="Arial"/>
                <a:ea typeface="+mn-lt"/>
                <a:cs typeface="Arial"/>
              </a:rPr>
              <a:t>réalisation</a:t>
            </a:r>
            <a:r>
              <a:rPr lang="en-GB" sz="2000" dirty="0">
                <a:latin typeface="Arial"/>
                <a:ea typeface="+mn-lt"/>
                <a:cs typeface="Arial"/>
              </a:rPr>
              <a:t> du sprint 1.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015D424-E7AA-599B-7D0E-2370B6A6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19CCF3C4-41B5-B34E-9D4D-89FE0A6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78" y="3840252"/>
            <a:ext cx="11553120" cy="25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12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06A1-E123-5C64-88A4-4DBD85D6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E859-9799-CC1D-C06E-F9FCB8757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10" y="1668483"/>
            <a:ext cx="10302465" cy="4549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 err="1">
                <a:latin typeface="Arial"/>
                <a:ea typeface="+mn-lt"/>
                <a:cs typeface="Arial"/>
              </a:rPr>
              <a:t>Matrice</a:t>
            </a:r>
            <a:r>
              <a:rPr lang="en-GB" sz="2000" b="1" dirty="0">
                <a:latin typeface="Arial"/>
                <a:ea typeface="+mn-lt"/>
                <a:cs typeface="Arial"/>
              </a:rPr>
              <a:t> des </a:t>
            </a:r>
            <a:r>
              <a:rPr lang="en-GB" sz="2000" b="1" dirty="0" err="1">
                <a:latin typeface="Arial"/>
                <a:ea typeface="+mn-lt"/>
                <a:cs typeface="Arial"/>
              </a:rPr>
              <a:t>risques</a:t>
            </a:r>
            <a:r>
              <a:rPr lang="en-GB" sz="2000" dirty="0">
                <a:latin typeface="Arial"/>
                <a:ea typeface="+mn-lt"/>
                <a:cs typeface="Arial"/>
              </a:rPr>
              <a:t> :</a:t>
            </a:r>
          </a:p>
          <a:p>
            <a:pPr marL="0" indent="0">
              <a:buNone/>
            </a:pP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Identifier les </a:t>
            </a:r>
            <a:r>
              <a:rPr lang="en-GB" sz="2000" dirty="0" err="1">
                <a:latin typeface="Arial"/>
                <a:ea typeface="+mn-lt"/>
                <a:cs typeface="Arial"/>
              </a:rPr>
              <a:t>risques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potentiels</a:t>
            </a:r>
            <a:r>
              <a:rPr lang="en-GB" sz="2000" dirty="0">
                <a:latin typeface="Arial"/>
                <a:ea typeface="+mn-lt"/>
                <a:cs typeface="Arial"/>
              </a:rPr>
              <a:t>.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Plan </a:t>
            </a:r>
            <a:r>
              <a:rPr lang="en-GB" sz="2000" dirty="0" err="1">
                <a:latin typeface="Arial"/>
                <a:ea typeface="+mn-lt"/>
                <a:cs typeface="Arial"/>
              </a:rPr>
              <a:t>d’atténuation</a:t>
            </a:r>
            <a:r>
              <a:rPr lang="en-GB" sz="2000" dirty="0">
                <a:latin typeface="Arial"/>
                <a:ea typeface="+mn-lt"/>
                <a:cs typeface="Arial"/>
              </a:rPr>
              <a:t> pour </a:t>
            </a:r>
            <a:r>
              <a:rPr lang="en-GB" sz="2000" dirty="0" err="1">
                <a:latin typeface="Arial"/>
                <a:ea typeface="+mn-lt"/>
                <a:cs typeface="Arial"/>
              </a:rPr>
              <a:t>chaque</a:t>
            </a:r>
            <a:r>
              <a:rPr lang="en-GB" sz="2000" dirty="0">
                <a:latin typeface="Arial"/>
                <a:ea typeface="+mn-lt"/>
                <a:cs typeface="Arial"/>
              </a:rPr>
              <a:t> </a:t>
            </a:r>
            <a:r>
              <a:rPr lang="en-GB" sz="2000" dirty="0" err="1">
                <a:latin typeface="Arial"/>
                <a:ea typeface="+mn-lt"/>
                <a:cs typeface="Arial"/>
              </a:rPr>
              <a:t>risque</a:t>
            </a:r>
            <a:r>
              <a:rPr lang="en-GB" sz="2000" dirty="0">
                <a:latin typeface="Arial"/>
                <a:ea typeface="+mn-lt"/>
                <a:cs typeface="Arial"/>
              </a:rPr>
              <a:t>.</a:t>
            </a:r>
            <a:endParaRPr lang="en-GB" sz="2000" i="1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GB" sz="2000" b="1" dirty="0">
              <a:latin typeface="Arial"/>
              <a:cs typeface="Arial"/>
            </a:endParaRP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015D424-E7AA-599B-7D0E-2370B6A6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4F1870C9-CAC6-1BD8-E61D-75D91B33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44" y="628349"/>
            <a:ext cx="10773257" cy="5958188"/>
          </a:xfrm>
          <a:prstGeom prst="rect">
            <a:avLst/>
          </a:prstGeom>
        </p:spPr>
      </p:pic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4C15CC7-6A6A-549F-A2AB-D0B2D54C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509" y="212561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259A-C69F-78B1-9325-43F4169A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A2B-1D35-1C6B-FB78-17F6B59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1" y="408461"/>
            <a:ext cx="8485978" cy="737473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PLANIFICATION ET ORGANISATION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D97-8AE0-735C-CE74-4284178E6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010" y="1573481"/>
            <a:ext cx="10302465" cy="4644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cs typeface="Arial"/>
              </a:rPr>
              <a:t>Budget</a:t>
            </a:r>
            <a:r>
              <a:rPr lang="en-GB" sz="2000" dirty="0">
                <a:latin typeface="Arial"/>
                <a:cs typeface="Arial"/>
              </a:rPr>
              <a:t> :</a:t>
            </a:r>
          </a:p>
          <a:p>
            <a:pPr marL="0" indent="0">
              <a:buNone/>
            </a:pPr>
            <a:endParaRPr lang="en-GB" dirty="0"/>
          </a:p>
          <a:p>
            <a:pPr lvl="1" indent="0">
              <a:buNone/>
            </a:pPr>
            <a:r>
              <a:rPr lang="en-GB" sz="2000" dirty="0">
                <a:latin typeface="Arial"/>
                <a:cs typeface="Arial"/>
              </a:rPr>
              <a:t>Le </a:t>
            </a:r>
            <a:r>
              <a:rPr lang="en-GB" sz="2000" dirty="0" err="1">
                <a:latin typeface="Arial"/>
                <a:cs typeface="Arial"/>
              </a:rPr>
              <a:t>coût</a:t>
            </a:r>
            <a:r>
              <a:rPr lang="en-GB" sz="2000" dirty="0">
                <a:latin typeface="Arial"/>
                <a:cs typeface="Arial"/>
              </a:rPr>
              <a:t> du </a:t>
            </a:r>
            <a:r>
              <a:rPr lang="en-GB" sz="2000" dirty="0" err="1">
                <a:latin typeface="Arial"/>
                <a:cs typeface="Arial"/>
              </a:rPr>
              <a:t>projet</a:t>
            </a:r>
            <a:r>
              <a:rPr lang="en-GB" sz="2000" dirty="0">
                <a:latin typeface="Arial"/>
                <a:cs typeface="Arial"/>
              </a:rPr>
              <a:t> a </a:t>
            </a:r>
            <a:r>
              <a:rPr lang="en-GB" sz="2000" dirty="0" err="1">
                <a:latin typeface="Arial"/>
                <a:cs typeface="Arial"/>
              </a:rPr>
              <a:t>été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établi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prenant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compte</a:t>
            </a:r>
            <a:r>
              <a:rPr lang="en-GB" sz="2000" dirty="0">
                <a:latin typeface="Arial"/>
                <a:cs typeface="Arial"/>
              </a:rPr>
              <a:t> les </a:t>
            </a:r>
            <a:r>
              <a:rPr lang="en-GB" sz="2000" dirty="0" err="1">
                <a:latin typeface="Arial"/>
                <a:cs typeface="Arial"/>
              </a:rPr>
              <a:t>paramètres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suivants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US" sz="2000" dirty="0">
              <a:latin typeface="Arial"/>
              <a:cs typeface="Arial"/>
            </a:endParaRPr>
          </a:p>
          <a:p>
            <a:pPr marL="1028700" lvl="1" indent="-342900">
              <a:buFont typeface="Calibri,Sans-Serif"/>
              <a:buChar char="-"/>
            </a:pPr>
            <a:r>
              <a:rPr lang="en-GB" sz="2000" dirty="0">
                <a:latin typeface="Arial"/>
                <a:cs typeface="Arial"/>
              </a:rPr>
              <a:t>Exigence client : </a:t>
            </a:r>
            <a:r>
              <a:rPr lang="en-GB" sz="2000" dirty="0" err="1">
                <a:latin typeface="Arial"/>
                <a:cs typeface="Arial"/>
              </a:rPr>
              <a:t>développement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réalisé</a:t>
            </a:r>
            <a:r>
              <a:rPr lang="en-GB" sz="2000" dirty="0">
                <a:latin typeface="Arial"/>
                <a:cs typeface="Arial"/>
              </a:rPr>
              <a:t> chez le client (</a:t>
            </a:r>
            <a:r>
              <a:rPr lang="en-GB" sz="2000" dirty="0" err="1">
                <a:latin typeface="Arial"/>
                <a:cs typeface="Arial"/>
              </a:rPr>
              <a:t>forfait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déplacement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directement</a:t>
            </a:r>
            <a:r>
              <a:rPr lang="en-GB" sz="2000" dirty="0">
                <a:latin typeface="Arial"/>
                <a:cs typeface="Arial"/>
              </a:rPr>
              <a:t> pris </a:t>
            </a:r>
            <a:r>
              <a:rPr lang="en-GB" sz="2000" dirty="0" err="1">
                <a:latin typeface="Arial"/>
                <a:cs typeface="Arial"/>
              </a:rPr>
              <a:t>en</a:t>
            </a:r>
            <a:r>
              <a:rPr lang="en-GB" sz="2000" dirty="0">
                <a:latin typeface="Arial"/>
                <a:cs typeface="Arial"/>
              </a:rPr>
              <a:t> charge par le client – hors budget) - 3 </a:t>
            </a:r>
            <a:r>
              <a:rPr lang="en-GB" sz="2000" dirty="0" err="1">
                <a:latin typeface="Arial"/>
                <a:cs typeface="Arial"/>
              </a:rPr>
              <a:t>développeurs</a:t>
            </a:r>
            <a:r>
              <a:rPr lang="en-GB" sz="2000" dirty="0">
                <a:latin typeface="Arial"/>
                <a:cs typeface="Arial"/>
              </a:rPr>
              <a:t> à temps plein sur la durée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5F9F48E-B474-ABE4-94A9-0D032EF5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790DD-CDEE-E7CA-1063-BD81FC4D4E7B}"/>
              </a:ext>
            </a:extLst>
          </p:cNvPr>
          <p:cNvSpPr txBox="1"/>
          <p:nvPr/>
        </p:nvSpPr>
        <p:spPr>
          <a:xfrm>
            <a:off x="4647880" y="168135"/>
            <a:ext cx="222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/>
              <a:t>BUDGET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7DF52C6-506F-6286-F0D8-32897951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13" y="831586"/>
            <a:ext cx="8543745" cy="1011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B8A833-AC12-5DD2-4F5D-34629C094397}"/>
              </a:ext>
            </a:extLst>
          </p:cNvPr>
          <p:cNvSpPr txBox="1"/>
          <p:nvPr/>
        </p:nvSpPr>
        <p:spPr>
          <a:xfrm>
            <a:off x="601034" y="2154816"/>
            <a:ext cx="429954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1600" b="1">
                <a:latin typeface="Arial"/>
                <a:ea typeface="+mn-lt"/>
                <a:cs typeface="+mn-lt"/>
              </a:rPr>
              <a:t>PowerEdge T150, Châssis 4x3.5, Xeon E-2314, 8GB, 1x1TB SATA 7.2K, </a:t>
            </a:r>
            <a:r>
              <a:rPr lang="fr-FR" sz="1600" b="1" err="1">
                <a:latin typeface="Arial"/>
                <a:ea typeface="+mn-lt"/>
                <a:cs typeface="+mn-lt"/>
              </a:rPr>
              <a:t>Broadcom</a:t>
            </a:r>
            <a:r>
              <a:rPr lang="fr-FR" sz="1600" b="1">
                <a:latin typeface="Arial"/>
                <a:ea typeface="+mn-lt"/>
                <a:cs typeface="+mn-lt"/>
              </a:rPr>
              <a:t> 5720 Dual Port iDRAC9 Basic 15G, 300W, 3YBasic</a:t>
            </a:r>
            <a:endParaRPr lang="en-US" sz="1600">
              <a:latin typeface="Arial"/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endParaRPr lang="en-US" sz="1100">
              <a:ea typeface="+mn-lt"/>
              <a:cs typeface="+mn-lt"/>
            </a:endParaRPr>
          </a:p>
          <a:p>
            <a:pPr algn="just"/>
            <a:r>
              <a:rPr lang="fr-FR" sz="1400" b="1">
                <a:latin typeface="Arial"/>
                <a:ea typeface="+mn-lt"/>
                <a:cs typeface="+mn-lt"/>
              </a:rPr>
              <a:t>Caractéristiques principales :</a:t>
            </a:r>
            <a:endParaRPr lang="en-US" sz="1400">
              <a:latin typeface="Arial"/>
              <a:ea typeface="+mn-lt"/>
              <a:cs typeface="+mn-lt"/>
            </a:endParaRPr>
          </a:p>
          <a:p>
            <a:endParaRPr lang="en-US" sz="900">
              <a:latin typeface="Segoe UI"/>
              <a:cs typeface="Segoe UI"/>
            </a:endParaRPr>
          </a:p>
          <a:p>
            <a:pPr marL="285750" indent="-285750">
              <a:buFont typeface="Symbol"/>
              <a:buChar char="•"/>
            </a:pPr>
            <a:r>
              <a:rPr lang="en-US" sz="1100">
                <a:latin typeface="Arial"/>
                <a:cs typeface="Segoe UI"/>
              </a:rPr>
              <a:t>Pas de </a:t>
            </a:r>
            <a:r>
              <a:rPr lang="en-US" sz="1100" err="1">
                <a:latin typeface="Arial"/>
                <a:cs typeface="Segoe UI"/>
              </a:rPr>
              <a:t>système</a:t>
            </a:r>
            <a:r>
              <a:rPr lang="en-US" sz="1100">
                <a:latin typeface="Arial"/>
                <a:cs typeface="Segoe UI"/>
              </a:rPr>
              <a:t> </a:t>
            </a:r>
            <a:r>
              <a:rPr lang="en-US" sz="1100" err="1">
                <a:latin typeface="Arial"/>
                <a:cs typeface="Segoe UI"/>
              </a:rPr>
              <a:t>d’exploitation</a:t>
            </a:r>
            <a:endParaRPr lang="en-US" sz="1100">
              <a:latin typeface="Arial"/>
              <a:cs typeface="Segoe UI"/>
            </a:endParaRPr>
          </a:p>
          <a:p>
            <a:pPr marL="285750" indent="-285750">
              <a:buFont typeface="Symbol"/>
              <a:buChar char="•"/>
            </a:pPr>
            <a:r>
              <a:rPr lang="en-US" sz="800">
                <a:latin typeface="Arial"/>
                <a:cs typeface="Segoe UI"/>
              </a:rPr>
              <a:t>&gt;</a:t>
            </a:r>
            <a:r>
              <a:rPr lang="en-US" sz="1100">
                <a:latin typeface="Arial"/>
                <a:cs typeface="Segoe UI"/>
              </a:rPr>
              <a:t>Intel Xeon E-2314 (8Mo Cache, 2.8GHz)</a:t>
            </a:r>
          </a:p>
          <a:p>
            <a:pPr marL="285750" indent="-285750">
              <a:buFont typeface="Symbol"/>
              <a:buChar char="•"/>
            </a:pPr>
            <a:r>
              <a:rPr lang="en-US" sz="800">
                <a:latin typeface="Arial"/>
                <a:cs typeface="Segoe UI"/>
              </a:rPr>
              <a:t>&gt;</a:t>
            </a:r>
            <a:r>
              <a:rPr lang="en-US" sz="1100">
                <a:latin typeface="Arial"/>
                <a:cs typeface="Segoe UI"/>
              </a:rPr>
              <a:t>8Go (3200MHz) DDR4-SDRAM (1 x 8) &amp; 1000Go HDD</a:t>
            </a:r>
          </a:p>
          <a:p>
            <a:pPr marL="285750" indent="-285750">
              <a:buFont typeface="Symbol"/>
              <a:buChar char="•"/>
            </a:pPr>
            <a:r>
              <a:rPr lang="fr-FR" sz="800">
                <a:latin typeface="Arial"/>
                <a:cs typeface="Segoe UI"/>
              </a:rPr>
              <a:t>&gt;</a:t>
            </a:r>
            <a:r>
              <a:rPr lang="fr-FR" sz="1100">
                <a:latin typeface="Arial"/>
                <a:cs typeface="Segoe UI"/>
              </a:rPr>
              <a:t>iDRAC9 Basic 15G</a:t>
            </a:r>
            <a:endParaRPr lang="en-US" sz="1100">
              <a:latin typeface="Arial"/>
              <a:cs typeface="Segoe UI"/>
            </a:endParaRPr>
          </a:p>
          <a:p>
            <a:pPr algn="l"/>
            <a:endParaRPr lang="en-US"/>
          </a:p>
        </p:txBody>
      </p:sp>
      <p:pic>
        <p:nvPicPr>
          <p:cNvPr id="9" name="Picture 8" descr="Une image contenant Appareils électroniques&#10;&#10;Le contenu généré par l’IA peut être incorrect.">
            <a:extLst>
              <a:ext uri="{FF2B5EF4-FFF2-40B4-BE49-F238E27FC236}">
                <a16:creationId xmlns:a16="http://schemas.microsoft.com/office/drawing/2014/main" id="{D6A42137-6829-B336-68E5-8A78728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27" y="2326616"/>
            <a:ext cx="3631721" cy="3951616"/>
          </a:xfrm>
          <a:prstGeom prst="rect">
            <a:avLst/>
          </a:prstGeom>
        </p:spPr>
      </p:pic>
      <p:pic>
        <p:nvPicPr>
          <p:cNvPr id="10" name="Picture 9" descr="Une image contenant Appareils électroniques, ordinateur&#10;&#10;Le contenu généré par l’IA peut être incorrect.">
            <a:extLst>
              <a:ext uri="{FF2B5EF4-FFF2-40B4-BE49-F238E27FC236}">
                <a16:creationId xmlns:a16="http://schemas.microsoft.com/office/drawing/2014/main" id="{AC0F321D-8A5C-ACB5-6821-61CC2475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164" y="2325089"/>
            <a:ext cx="3972644" cy="39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689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7790DD-CDEE-E7CA-1063-BD81FC4D4E7B}"/>
              </a:ext>
            </a:extLst>
          </p:cNvPr>
          <p:cNvSpPr txBox="1"/>
          <p:nvPr/>
        </p:nvSpPr>
        <p:spPr>
          <a:xfrm>
            <a:off x="4647880" y="168135"/>
            <a:ext cx="2222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/>
              <a:t>BUDGET</a:t>
            </a:r>
          </a:p>
        </p:txBody>
      </p:sp>
      <p:pic>
        <p:nvPicPr>
          <p:cNvPr id="2" name="Picture 1" descr="A screenshot of a document&#10;&#10;Description automatically generated">
            <a:extLst>
              <a:ext uri="{FF2B5EF4-FFF2-40B4-BE49-F238E27FC236}">
                <a16:creationId xmlns:a16="http://schemas.microsoft.com/office/drawing/2014/main" id="{C77D43F9-3C5E-4C23-37ED-9E06B64C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26" y="537864"/>
            <a:ext cx="10100092" cy="61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3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4453-8CBE-B524-752F-55F3F1A6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257" y="365329"/>
            <a:ext cx="7799459" cy="978293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Arial"/>
                <a:cs typeface="Arial"/>
              </a:rPr>
              <a:t>RESULTATS ET LIVRABLES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0DA5-616D-A86B-8094-742ADBBC8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23" y="2097025"/>
            <a:ext cx="10702864" cy="424001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b="1" dirty="0" err="1">
                <a:latin typeface="Arial"/>
                <a:cs typeface="Arial"/>
              </a:rPr>
              <a:t>Livrables</a:t>
            </a:r>
            <a:r>
              <a:rPr lang="en-GB" sz="2000" b="1" dirty="0">
                <a:latin typeface="Arial"/>
                <a:cs typeface="Arial"/>
              </a:rPr>
              <a:t> déjà </a:t>
            </a:r>
            <a:r>
              <a:rPr lang="en-GB" sz="2000" b="1" dirty="0" err="1">
                <a:latin typeface="Arial"/>
                <a:cs typeface="Arial"/>
              </a:rPr>
              <a:t>réalisés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Cahier des charges techniques </a:t>
            </a:r>
            <a:r>
              <a:rPr lang="en-GB" sz="2000" dirty="0" err="1">
                <a:latin typeface="Arial"/>
                <a:cs typeface="Arial"/>
              </a:rPr>
              <a:t>complet</a:t>
            </a:r>
            <a:r>
              <a:rPr lang="en-GB" sz="2000" dirty="0">
                <a:latin typeface="Arial"/>
                <a:cs typeface="Arial"/>
              </a:rPr>
              <a:t>, avec maquettes de </a:t>
            </a:r>
            <a:r>
              <a:rPr lang="en-GB" sz="2000" dirty="0" err="1">
                <a:latin typeface="Arial"/>
                <a:cs typeface="Arial"/>
              </a:rPr>
              <a:t>l'interface</a:t>
            </a:r>
            <a:r>
              <a:rPr lang="en-GB" sz="2000" dirty="0">
                <a:latin typeface="Arial"/>
                <a:cs typeface="Arial"/>
              </a:rPr>
              <a:t> des </a:t>
            </a:r>
            <a:r>
              <a:rPr lang="en-GB" sz="2000" dirty="0" err="1">
                <a:latin typeface="Arial"/>
                <a:cs typeface="Arial"/>
              </a:rPr>
              <a:t>fonctionnalités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principales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Dossier de planification </a:t>
            </a:r>
            <a:r>
              <a:rPr lang="en-GB" sz="2000" dirty="0" err="1">
                <a:latin typeface="Arial"/>
                <a:cs typeface="Arial"/>
              </a:rPr>
              <a:t>structuré</a:t>
            </a:r>
            <a:r>
              <a:rPr lang="en-GB" sz="2000" dirty="0">
                <a:latin typeface="Arial"/>
                <a:cs typeface="Arial"/>
              </a:rPr>
              <a:t>.</a:t>
            </a:r>
            <a:r>
              <a:rPr lang="en-GB" sz="2000" dirty="0"/>
              <a:t> </a:t>
            </a:r>
          </a:p>
          <a:p>
            <a:pPr marL="1028700" lvl="1" indent="-342900"/>
            <a:r>
              <a:rPr lang="en-GB" sz="2000" dirty="0" err="1">
                <a:latin typeface="Arial"/>
                <a:cs typeface="Arial"/>
              </a:rPr>
              <a:t>Récapitulatif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CdCT</a:t>
            </a:r>
            <a:r>
              <a:rPr lang="en-GB" sz="2000" dirty="0">
                <a:latin typeface="Arial"/>
                <a:cs typeface="Arial"/>
              </a:rPr>
              <a:t> et planification PowerPoint</a:t>
            </a:r>
          </a:p>
          <a:p>
            <a:pPr marL="1028700" lvl="1" indent="-342900"/>
            <a:endParaRPr lang="en-GB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/>
                <a:cs typeface="Arial"/>
              </a:rPr>
              <a:t>Livrables</a:t>
            </a:r>
            <a:r>
              <a:rPr lang="en-GB" sz="2000" b="1" dirty="0">
                <a:latin typeface="Arial"/>
                <a:cs typeface="Arial"/>
              </a:rPr>
              <a:t> à </a:t>
            </a:r>
            <a:r>
              <a:rPr lang="en-GB" sz="2000" b="1" dirty="0" err="1">
                <a:latin typeface="Arial"/>
                <a:cs typeface="Arial"/>
              </a:rPr>
              <a:t>réaliser</a:t>
            </a:r>
            <a:r>
              <a:rPr lang="en-GB" sz="2000" dirty="0">
                <a:latin typeface="Arial"/>
                <a:cs typeface="Arial"/>
              </a:rPr>
              <a:t>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API au format JAR – 23/06/2025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Application Frontend dans </a:t>
            </a:r>
            <a:r>
              <a:rPr lang="en-GB" sz="2000" dirty="0" err="1">
                <a:latin typeface="Arial"/>
                <a:cs typeface="Arial"/>
              </a:rPr>
              <a:t>une</a:t>
            </a:r>
            <a:r>
              <a:rPr lang="en-GB" sz="2000" dirty="0">
                <a:latin typeface="Arial"/>
                <a:cs typeface="Arial"/>
              </a:rPr>
              <a:t> archive – 23/06/2025</a:t>
            </a:r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Les codes sources des 2 applications – 23/06/2025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Les </a:t>
            </a:r>
            <a:r>
              <a:rPr lang="en-GB" sz="2000" dirty="0" err="1">
                <a:latin typeface="Arial"/>
                <a:cs typeface="Arial"/>
              </a:rPr>
              <a:t>différents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éléments</a:t>
            </a:r>
            <a:r>
              <a:rPr lang="en-GB" sz="2000" dirty="0">
                <a:latin typeface="Arial"/>
                <a:cs typeface="Arial"/>
              </a:rPr>
              <a:t> de documentations (documentation technique, documentation </a:t>
            </a:r>
            <a:r>
              <a:rPr lang="en-GB" sz="2000" dirty="0" err="1">
                <a:latin typeface="Arial"/>
                <a:cs typeface="Arial"/>
              </a:rPr>
              <a:t>utilisateurs</a:t>
            </a:r>
            <a:r>
              <a:rPr lang="en-GB" sz="2000" dirty="0">
                <a:latin typeface="Arial"/>
                <a:cs typeface="Arial"/>
              </a:rPr>
              <a:t>, …) </a:t>
            </a:r>
            <a:r>
              <a:rPr lang="en-GB" sz="2000">
                <a:latin typeface="Arial"/>
                <a:cs typeface="Arial"/>
              </a:rPr>
              <a:t>– 04/07/2025</a:t>
            </a:r>
            <a:endParaRPr lang="en-GB" sz="2400" dirty="0">
              <a:latin typeface="Arial"/>
              <a:cs typeface="Arial"/>
            </a:endParaRPr>
          </a:p>
          <a:p>
            <a:pPr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latin typeface="Arial"/>
                <a:cs typeface="Arial"/>
              </a:rPr>
              <a:t>Impact </a:t>
            </a:r>
            <a:r>
              <a:rPr lang="en-GB" sz="2000" b="1" dirty="0" err="1">
                <a:latin typeface="Arial"/>
                <a:cs typeface="Arial"/>
              </a:rPr>
              <a:t>attendu</a:t>
            </a:r>
            <a:r>
              <a:rPr lang="en-GB" sz="2000" dirty="0">
                <a:latin typeface="Arial"/>
                <a:cs typeface="Arial"/>
              </a:rPr>
              <a:t> :</a:t>
            </a:r>
            <a:endParaRPr lang="en-GB" sz="2000" dirty="0"/>
          </a:p>
          <a:p>
            <a:pPr marL="1028700" lvl="1" indent="-342900"/>
            <a:r>
              <a:rPr lang="en-GB" sz="2000" dirty="0">
                <a:latin typeface="Arial"/>
                <a:cs typeface="Arial"/>
              </a:rPr>
              <a:t>Optimisation des performances du </a:t>
            </a:r>
            <a:r>
              <a:rPr lang="en-GB" sz="2000" dirty="0" err="1">
                <a:latin typeface="Arial"/>
                <a:cs typeface="Arial"/>
              </a:rPr>
              <a:t>système</a:t>
            </a:r>
            <a:r>
              <a:rPr lang="en-GB" sz="2000" dirty="0">
                <a:latin typeface="Arial"/>
                <a:cs typeface="Arial"/>
              </a:rPr>
              <a:t> </a:t>
            </a:r>
            <a:r>
              <a:rPr lang="en-GB" sz="2000" dirty="0" err="1">
                <a:latin typeface="Arial"/>
                <a:cs typeface="Arial"/>
              </a:rPr>
              <a:t>d’information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1028700" lvl="1" indent="-342900"/>
            <a:r>
              <a:rPr lang="en-GB" sz="2000" dirty="0" err="1">
                <a:latin typeface="Arial"/>
                <a:cs typeface="Arial"/>
              </a:rPr>
              <a:t>Réduction</a:t>
            </a:r>
            <a:r>
              <a:rPr lang="en-GB" sz="2000" dirty="0">
                <a:latin typeface="Arial"/>
                <a:cs typeface="Arial"/>
              </a:rPr>
              <a:t> des </a:t>
            </a:r>
            <a:r>
              <a:rPr lang="en-GB" sz="2000" dirty="0" err="1">
                <a:latin typeface="Arial"/>
                <a:cs typeface="Arial"/>
              </a:rPr>
              <a:t>risques</a:t>
            </a:r>
            <a:r>
              <a:rPr lang="en-GB" sz="2000" dirty="0">
                <a:latin typeface="Arial"/>
                <a:cs typeface="Arial"/>
              </a:rPr>
              <a:t> grâce à </a:t>
            </a:r>
            <a:r>
              <a:rPr lang="en-GB" sz="2000" dirty="0" err="1">
                <a:latin typeface="Arial"/>
                <a:cs typeface="Arial"/>
              </a:rPr>
              <a:t>une</a:t>
            </a:r>
            <a:r>
              <a:rPr lang="en-GB" sz="2000" dirty="0">
                <a:latin typeface="Arial"/>
                <a:cs typeface="Arial"/>
              </a:rPr>
              <a:t> planification </a:t>
            </a:r>
            <a:r>
              <a:rPr lang="en-GB" sz="2000" dirty="0" err="1">
                <a:latin typeface="Arial"/>
                <a:cs typeface="Arial"/>
              </a:rPr>
              <a:t>précise</a:t>
            </a:r>
            <a:r>
              <a:rPr lang="en-GB" sz="2000" dirty="0">
                <a:latin typeface="Arial"/>
                <a:cs typeface="Arial"/>
              </a:rPr>
              <a:t>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63F08F8-C052-C6F6-6640-739961B4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3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2BE-B08D-532B-2B67-199C2B7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67903"/>
            <a:ext cx="7838996" cy="791892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CONCLUSION ET 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A5E-4768-1456-8FBD-FCE69A3D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2" y="1568973"/>
            <a:ext cx="11144021" cy="485722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Dans cette présentation, nous avons présenté les actions entreprises et à venir dans le cadre de la refonte complète de l'application de fidélisation des clients de la fromagerie DIGICHEES. </a:t>
            </a:r>
            <a:endParaRPr lang="en-US">
              <a:latin typeface="Avenir Next LT Pro"/>
              <a:cs typeface="Arial"/>
            </a:endParaRPr>
          </a:p>
          <a:p>
            <a:pPr marL="0" indent="0" algn="just">
              <a:buNone/>
            </a:pPr>
            <a:endParaRPr lang="en-GB" sz="34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La méthodologie agile a été retenue et utilisée pour la planification et gestion du projet, pour permettre une adaptation rapide de l'équipe en cas de changements et améliorer la collaboration entre les différents intervenants. </a:t>
            </a:r>
          </a:p>
          <a:p>
            <a:pPr marL="0" indent="0" algn="just">
              <a:buNone/>
            </a:pPr>
            <a:endParaRPr lang="en-GB" sz="34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>
                <a:latin typeface="Arial"/>
                <a:cs typeface="Arial"/>
              </a:rPr>
              <a:t>L'outil de planification utilisé est Jira. </a:t>
            </a:r>
          </a:p>
          <a:p>
            <a:pPr marL="0" indent="0" algn="just">
              <a:buNone/>
            </a:pPr>
            <a:endParaRPr lang="en-GB" sz="340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4F4E87E-AB69-027D-4ABB-B65F9008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83F4-2645-465A-55FF-14F9BA3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916765" cy="738419"/>
          </a:xfrm>
        </p:spPr>
        <p:txBody>
          <a:bodyPr>
            <a:normAutofit/>
          </a:bodyPr>
          <a:lstStyle/>
          <a:p>
            <a:pPr algn="ctr"/>
            <a:r>
              <a:rPr lang="en-GB" sz="3200" b="1"/>
              <a:t>CONTEXTE ET 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8E6D-0CAC-0ECE-1669-4B53006E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609077"/>
            <a:ext cx="10168128" cy="45631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400" b="1" dirty="0" err="1">
                <a:latin typeface="Arial"/>
                <a:ea typeface="+mn-lt"/>
                <a:cs typeface="+mn-lt"/>
              </a:rPr>
              <a:t>Contexte</a:t>
            </a:r>
            <a:r>
              <a:rPr lang="en-GB" sz="2400" b="1" dirty="0">
                <a:latin typeface="Arial"/>
                <a:ea typeface="+mn-lt"/>
                <a:cs typeface="+mn-lt"/>
              </a:rPr>
              <a:t> :</a:t>
            </a:r>
          </a:p>
          <a:p>
            <a:pPr marL="0" indent="0" algn="just">
              <a:buNone/>
            </a:pPr>
            <a:r>
              <a:rPr lang="en-GB" sz="2000" dirty="0">
                <a:latin typeface="Arial"/>
                <a:ea typeface="+mn-lt"/>
                <a:cs typeface="+mn-lt"/>
              </a:rPr>
              <a:t>Dans le cadre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activités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vous</a:t>
            </a:r>
            <a:r>
              <a:rPr lang="en-GB" sz="2000" dirty="0">
                <a:latin typeface="Arial"/>
                <a:ea typeface="+mn-lt"/>
                <a:cs typeface="+mn-lt"/>
              </a:rPr>
              <a:t> nous </a:t>
            </a:r>
            <a:r>
              <a:rPr lang="en-GB" sz="2000" dirty="0" err="1">
                <a:latin typeface="Arial"/>
                <a:ea typeface="+mn-lt"/>
                <a:cs typeface="+mn-lt"/>
              </a:rPr>
              <a:t>avez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sollicité</a:t>
            </a:r>
            <a:r>
              <a:rPr lang="en-GB" sz="2000" dirty="0">
                <a:latin typeface="Arial"/>
                <a:ea typeface="+mn-lt"/>
                <a:cs typeface="+mn-lt"/>
              </a:rPr>
              <a:t> pour </a:t>
            </a:r>
            <a:r>
              <a:rPr lang="en-GB" sz="2000" dirty="0" err="1">
                <a:latin typeface="Arial"/>
                <a:ea typeface="+mn-lt"/>
                <a:cs typeface="+mn-lt"/>
              </a:rPr>
              <a:t>une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refonte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complète</a:t>
            </a:r>
            <a:r>
              <a:rPr lang="en-GB" sz="2000" dirty="0">
                <a:latin typeface="Arial"/>
                <a:ea typeface="+mn-lt"/>
                <a:cs typeface="+mn-lt"/>
              </a:rPr>
              <a:t>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votre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système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d’information</a:t>
            </a:r>
            <a:r>
              <a:rPr lang="en-GB" sz="2000" dirty="0">
                <a:latin typeface="Arial"/>
                <a:ea typeface="+mn-lt"/>
                <a:cs typeface="+mn-lt"/>
              </a:rPr>
              <a:t> (SI) pour </a:t>
            </a:r>
            <a:r>
              <a:rPr lang="en-GB" sz="2000" dirty="0" err="1">
                <a:latin typeface="Arial"/>
                <a:ea typeface="+mn-lt"/>
                <a:cs typeface="+mn-lt"/>
              </a:rPr>
              <a:t>gérer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votre</a:t>
            </a:r>
            <a:r>
              <a:rPr lang="en-GB" sz="2000" dirty="0">
                <a:latin typeface="Arial"/>
                <a:ea typeface="+mn-lt"/>
                <a:cs typeface="+mn-lt"/>
              </a:rPr>
              <a:t> boutique physique et </a:t>
            </a:r>
            <a:r>
              <a:rPr lang="en-GB" sz="2000" dirty="0" err="1">
                <a:latin typeface="Arial"/>
                <a:ea typeface="+mn-lt"/>
                <a:cs typeface="+mn-lt"/>
              </a:rPr>
              <a:t>en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ligne</a:t>
            </a:r>
            <a:r>
              <a:rPr lang="en-GB" sz="2000" dirty="0">
                <a:latin typeface="Arial"/>
                <a:ea typeface="+mn-lt"/>
                <a:cs typeface="+mn-lt"/>
              </a:rPr>
              <a:t> via un </a:t>
            </a:r>
            <a:r>
              <a:rPr lang="en-GB" sz="2000" dirty="0" err="1">
                <a:latin typeface="Arial"/>
                <a:ea typeface="+mn-lt"/>
                <a:cs typeface="+mn-lt"/>
              </a:rPr>
              <a:t>système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basé</a:t>
            </a:r>
            <a:r>
              <a:rPr lang="en-GB" sz="2000" dirty="0">
                <a:latin typeface="Arial"/>
                <a:ea typeface="+mn-lt"/>
                <a:cs typeface="+mn-lt"/>
              </a:rPr>
              <a:t> sur des points de </a:t>
            </a:r>
            <a:r>
              <a:rPr lang="en-GB" sz="2000" dirty="0" err="1">
                <a:latin typeface="Arial"/>
                <a:ea typeface="+mn-lt"/>
                <a:cs typeface="+mn-lt"/>
              </a:rPr>
              <a:t>fidélité</a:t>
            </a:r>
            <a:r>
              <a:rPr lang="en-GB" sz="2000" dirty="0">
                <a:latin typeface="Arial"/>
                <a:ea typeface="+mn-lt"/>
                <a:cs typeface="+mn-lt"/>
              </a:rPr>
              <a:t>, avec un nouveau </a:t>
            </a:r>
            <a:r>
              <a:rPr lang="en-GB" sz="2000" dirty="0" err="1">
                <a:latin typeface="Arial"/>
                <a:ea typeface="+mn-lt"/>
                <a:cs typeface="+mn-lt"/>
              </a:rPr>
              <a:t>domaine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i="1">
                <a:latin typeface="Arial"/>
                <a:ea typeface="+mn-lt"/>
                <a:cs typeface="+mn-lt"/>
              </a:rPr>
              <a:t>DIGICHEES.com</a:t>
            </a:r>
            <a:r>
              <a:rPr lang="en-GB" sz="2000" i="1" dirty="0">
                <a:latin typeface="Arial"/>
                <a:ea typeface="+mn-lt"/>
                <a:cs typeface="+mn-lt"/>
              </a:rPr>
              <a:t>. </a:t>
            </a:r>
            <a:r>
              <a:rPr lang="en-GB" sz="2000" dirty="0" err="1">
                <a:latin typeface="Arial"/>
                <a:ea typeface="+mn-lt"/>
                <a:cs typeface="+mn-lt"/>
              </a:rPr>
              <a:t>L’application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actuelle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obsolète</a:t>
            </a:r>
            <a:r>
              <a:rPr lang="en-GB" sz="2000" dirty="0">
                <a:latin typeface="Arial"/>
                <a:ea typeface="+mn-lt"/>
                <a:cs typeface="+mn-lt"/>
              </a:rPr>
              <a:t> après 20 </a:t>
            </a:r>
            <a:r>
              <a:rPr lang="en-GB" sz="2000" dirty="0" err="1">
                <a:latin typeface="Arial"/>
                <a:ea typeface="+mn-lt"/>
                <a:cs typeface="+mn-lt"/>
              </a:rPr>
              <a:t>ans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d’utilisation</a:t>
            </a:r>
            <a:r>
              <a:rPr lang="en-GB" sz="2000" dirty="0">
                <a:latin typeface="Arial"/>
                <a:ea typeface="+mn-lt"/>
                <a:cs typeface="+mn-lt"/>
              </a:rPr>
              <a:t>, </a:t>
            </a:r>
            <a:r>
              <a:rPr lang="en-GB" sz="2000" dirty="0" err="1">
                <a:latin typeface="Arial"/>
                <a:ea typeface="+mn-lt"/>
                <a:cs typeface="+mn-lt"/>
              </a:rPr>
              <a:t>présente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plusieurs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problèmes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nécessitant</a:t>
            </a:r>
            <a:r>
              <a:rPr lang="en-GB" sz="2000" dirty="0">
                <a:latin typeface="Arial"/>
                <a:ea typeface="+mn-lt"/>
                <a:cs typeface="+mn-lt"/>
              </a:rPr>
              <a:t> </a:t>
            </a:r>
            <a:r>
              <a:rPr lang="en-GB" sz="2000" dirty="0" err="1">
                <a:latin typeface="Arial"/>
                <a:ea typeface="+mn-lt"/>
                <a:cs typeface="+mn-lt"/>
              </a:rPr>
              <a:t>une</a:t>
            </a:r>
            <a:r>
              <a:rPr lang="en-GB" sz="2000" dirty="0">
                <a:latin typeface="Arial"/>
                <a:ea typeface="+mn-lt"/>
                <a:cs typeface="+mn-lt"/>
              </a:rPr>
              <a:t> modernisation. </a:t>
            </a:r>
          </a:p>
          <a:p>
            <a:pPr marL="0" indent="0" algn="just">
              <a:buNone/>
            </a:pPr>
            <a:r>
              <a:rPr lang="en-GB" sz="2400" b="1" dirty="0" err="1">
                <a:latin typeface="Arial"/>
                <a:cs typeface="Arial"/>
              </a:rPr>
              <a:t>Objectifs</a:t>
            </a:r>
            <a:r>
              <a:rPr lang="en-GB" sz="2400" b="1" dirty="0">
                <a:latin typeface="Arial"/>
                <a:cs typeface="Arial"/>
              </a:rPr>
              <a:t> du </a:t>
            </a:r>
            <a:r>
              <a:rPr lang="en-GB" sz="2400" b="1" dirty="0" err="1">
                <a:latin typeface="Arial"/>
                <a:cs typeface="Arial"/>
              </a:rPr>
              <a:t>projet</a:t>
            </a:r>
            <a:r>
              <a:rPr lang="en-GB" sz="2400" dirty="0">
                <a:latin typeface="Arial"/>
                <a:cs typeface="Arial"/>
              </a:rPr>
              <a:t> :</a:t>
            </a:r>
          </a:p>
          <a:p>
            <a:pPr marL="571500" indent="-342900" algn="just"/>
            <a:r>
              <a:rPr lang="en-GB" sz="1900" dirty="0" err="1">
                <a:latin typeface="Arial"/>
                <a:cs typeface="Arial"/>
              </a:rPr>
              <a:t>Refonte</a:t>
            </a:r>
            <a:r>
              <a:rPr lang="en-GB" sz="1900" dirty="0">
                <a:latin typeface="Arial"/>
                <a:cs typeface="Arial"/>
              </a:rPr>
              <a:t> </a:t>
            </a:r>
            <a:r>
              <a:rPr lang="en-GB" sz="1900" dirty="0" err="1">
                <a:latin typeface="Arial"/>
                <a:cs typeface="Arial"/>
              </a:rPr>
              <a:t>complète</a:t>
            </a:r>
            <a:r>
              <a:rPr lang="en-GB" sz="1900" dirty="0">
                <a:latin typeface="Arial"/>
                <a:cs typeface="Arial"/>
              </a:rPr>
              <a:t> du SI (proposition </a:t>
            </a:r>
            <a:r>
              <a:rPr lang="en-GB" sz="1900" dirty="0" err="1">
                <a:latin typeface="Arial"/>
                <a:cs typeface="Arial"/>
              </a:rPr>
              <a:t>d'une</a:t>
            </a:r>
            <a:r>
              <a:rPr lang="en-GB" sz="1900" dirty="0">
                <a:latin typeface="Arial"/>
                <a:cs typeface="Arial"/>
              </a:rPr>
              <a:t> nouvelle architecture)</a:t>
            </a: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Authentification</a:t>
            </a:r>
            <a:r>
              <a:rPr lang="en-GB" sz="1500" dirty="0">
                <a:latin typeface="Arial"/>
                <a:cs typeface="Arial"/>
              </a:rPr>
              <a:t> pour </a:t>
            </a:r>
            <a:r>
              <a:rPr lang="en-GB" sz="1500" dirty="0" err="1">
                <a:latin typeface="Arial"/>
                <a:cs typeface="Arial"/>
              </a:rPr>
              <a:t>garantir</a:t>
            </a:r>
            <a:r>
              <a:rPr lang="en-GB" sz="1500" dirty="0">
                <a:latin typeface="Arial"/>
                <a:cs typeface="Arial"/>
              </a:rPr>
              <a:t> un </a:t>
            </a:r>
            <a:r>
              <a:rPr lang="en-GB" sz="1500" dirty="0" err="1">
                <a:latin typeface="Arial"/>
                <a:cs typeface="Arial"/>
              </a:rPr>
              <a:t>accès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sécurisé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>
                <a:latin typeface="Arial"/>
                <a:cs typeface="Arial"/>
              </a:rPr>
              <a:t>Administration : </a:t>
            </a:r>
            <a:r>
              <a:rPr lang="en-GB" sz="1500" dirty="0" err="1">
                <a:latin typeface="Arial"/>
                <a:cs typeface="Arial"/>
              </a:rPr>
              <a:t>création</a:t>
            </a:r>
            <a:r>
              <a:rPr lang="en-GB" sz="1500" dirty="0">
                <a:latin typeface="Arial"/>
                <a:cs typeface="Arial"/>
              </a:rPr>
              <a:t> tableau de bord </a:t>
            </a:r>
            <a:r>
              <a:rPr lang="en-GB" sz="1500" dirty="0" err="1">
                <a:latin typeface="Arial"/>
                <a:cs typeface="Arial"/>
              </a:rPr>
              <a:t>centralisé</a:t>
            </a:r>
            <a:r>
              <a:rPr lang="en-GB" sz="1500" dirty="0">
                <a:latin typeface="Arial"/>
                <a:cs typeface="Arial"/>
              </a:rPr>
              <a:t> pour gestion </a:t>
            </a:r>
            <a:r>
              <a:rPr lang="en-GB" sz="1500" dirty="0" err="1">
                <a:latin typeface="Arial"/>
                <a:cs typeface="Arial"/>
              </a:rPr>
              <a:t>efficace</a:t>
            </a:r>
            <a:r>
              <a:rPr lang="en-GB" sz="1500" dirty="0">
                <a:latin typeface="Arial"/>
                <a:cs typeface="Arial"/>
              </a:rPr>
              <a:t> des </a:t>
            </a:r>
            <a:r>
              <a:rPr lang="en-GB" sz="1500" dirty="0" err="1">
                <a:latin typeface="Arial"/>
                <a:cs typeface="Arial"/>
              </a:rPr>
              <a:t>utilisateurs</a:t>
            </a:r>
            <a:r>
              <a:rPr lang="en-GB" sz="1500" dirty="0">
                <a:latin typeface="Arial"/>
                <a:cs typeface="Arial"/>
              </a:rPr>
              <a:t> et des </a:t>
            </a:r>
            <a:r>
              <a:rPr lang="en-GB" sz="1500" dirty="0" err="1">
                <a:latin typeface="Arial"/>
                <a:cs typeface="Arial"/>
              </a:rPr>
              <a:t>paramètres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métiers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>
                <a:latin typeface="Arial"/>
                <a:cs typeface="Arial"/>
              </a:rPr>
              <a:t>Base de données </a:t>
            </a:r>
            <a:r>
              <a:rPr lang="en-GB" sz="1500" dirty="0" err="1">
                <a:latin typeface="Arial"/>
                <a:cs typeface="Arial"/>
              </a:rPr>
              <a:t>optimisée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Création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>
                <a:latin typeface="Arial"/>
                <a:cs typeface="Arial"/>
              </a:rPr>
              <a:t>d'une </a:t>
            </a:r>
            <a:r>
              <a:rPr lang="en-GB" sz="1500" dirty="0">
                <a:latin typeface="Arial"/>
                <a:cs typeface="Arial"/>
              </a:rPr>
              <a:t>interface </a:t>
            </a:r>
            <a:r>
              <a:rPr lang="en-GB" sz="1500" dirty="0" err="1">
                <a:latin typeface="Arial"/>
                <a:cs typeface="Arial"/>
              </a:rPr>
              <a:t>graphique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fluide</a:t>
            </a:r>
            <a:r>
              <a:rPr lang="en-GB" sz="1500" dirty="0">
                <a:latin typeface="Arial"/>
                <a:cs typeface="Arial"/>
              </a:rPr>
              <a:t> et intuitive pour </a:t>
            </a:r>
            <a:r>
              <a:rPr lang="en-GB" sz="1500" dirty="0" err="1">
                <a:latin typeface="Arial"/>
                <a:cs typeface="Arial"/>
              </a:rPr>
              <a:t>améliorer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l'expérience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utilisateur</a:t>
            </a:r>
            <a:endParaRPr lang="en-GB" sz="1500" dirty="0">
              <a:latin typeface="Arial"/>
              <a:cs typeface="Arial"/>
            </a:endParaRP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Stabilité</a:t>
            </a:r>
            <a:r>
              <a:rPr lang="en-GB" sz="1500" dirty="0">
                <a:latin typeface="Arial"/>
                <a:cs typeface="Arial"/>
              </a:rPr>
              <a:t> de la </a:t>
            </a:r>
            <a:r>
              <a:rPr lang="en-GB" sz="1500" dirty="0" err="1">
                <a:latin typeface="Arial"/>
                <a:cs typeface="Arial"/>
              </a:rPr>
              <a:t>plateforme</a:t>
            </a:r>
            <a:r>
              <a:rPr lang="en-GB" sz="1500" dirty="0">
                <a:latin typeface="Arial"/>
                <a:cs typeface="Arial"/>
              </a:rPr>
              <a:t> et </a:t>
            </a:r>
            <a:r>
              <a:rPr lang="en-GB" sz="1500" dirty="0" err="1">
                <a:latin typeface="Arial"/>
                <a:cs typeface="Arial"/>
              </a:rPr>
              <a:t>accessiblité</a:t>
            </a:r>
            <a:r>
              <a:rPr lang="en-GB" sz="1500" dirty="0">
                <a:latin typeface="Arial"/>
                <a:cs typeface="Arial"/>
              </a:rPr>
              <a:t> accrue</a:t>
            </a:r>
          </a:p>
          <a:p>
            <a:pPr marL="1028700" lvl="1" indent="-342900" algn="just">
              <a:buFont typeface="Courier New" panose="020B0604020202020204" pitchFamily="34" charset="0"/>
              <a:buChar char="o"/>
            </a:pPr>
            <a:r>
              <a:rPr lang="en-GB" sz="1500" dirty="0" err="1">
                <a:latin typeface="Arial"/>
                <a:cs typeface="Arial"/>
              </a:rPr>
              <a:t>Meilleure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sécurité</a:t>
            </a:r>
            <a:r>
              <a:rPr lang="en-GB" sz="1500" dirty="0">
                <a:latin typeface="Arial"/>
                <a:cs typeface="Arial"/>
              </a:rPr>
              <a:t> : </a:t>
            </a:r>
            <a:r>
              <a:rPr lang="en-GB" sz="1500" dirty="0" err="1">
                <a:latin typeface="Arial"/>
                <a:cs typeface="Arial"/>
              </a:rPr>
              <a:t>réduction</a:t>
            </a:r>
            <a:r>
              <a:rPr lang="en-GB" sz="1500" dirty="0">
                <a:latin typeface="Arial"/>
                <a:cs typeface="Arial"/>
              </a:rPr>
              <a:t> des </a:t>
            </a:r>
            <a:r>
              <a:rPr lang="en-GB" sz="1500" dirty="0" err="1">
                <a:latin typeface="Arial"/>
                <a:cs typeface="Arial"/>
              </a:rPr>
              <a:t>risques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liés</a:t>
            </a:r>
            <a:r>
              <a:rPr lang="en-GB" sz="1500" dirty="0">
                <a:latin typeface="Arial"/>
                <a:cs typeface="Arial"/>
              </a:rPr>
              <a:t> aux </a:t>
            </a:r>
            <a:r>
              <a:rPr lang="en-GB" sz="1500" dirty="0" err="1">
                <a:latin typeface="Arial"/>
                <a:cs typeface="Arial"/>
              </a:rPr>
              <a:t>erreurs</a:t>
            </a:r>
            <a:r>
              <a:rPr lang="en-GB" sz="1500" dirty="0">
                <a:latin typeface="Arial"/>
                <a:cs typeface="Arial"/>
              </a:rPr>
              <a:t> </a:t>
            </a:r>
            <a:r>
              <a:rPr lang="en-GB" sz="1500" dirty="0" err="1">
                <a:latin typeface="Arial"/>
                <a:cs typeface="Arial"/>
              </a:rPr>
              <a:t>humaines</a:t>
            </a:r>
            <a:endParaRPr lang="en-GB" sz="1500" dirty="0">
              <a:latin typeface="Arial"/>
              <a:cs typeface="Arial"/>
            </a:endParaRPr>
          </a:p>
          <a:p>
            <a:pPr marL="571500" indent="-342900" algn="just"/>
            <a:endParaRPr lang="en-GB" sz="1900" dirty="0">
              <a:latin typeface="Arial"/>
              <a:cs typeface="Arial"/>
            </a:endParaRPr>
          </a:p>
          <a:p>
            <a:pPr marL="571500" indent="-342900" algn="just"/>
            <a:endParaRPr lang="en-GB" sz="19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GB" sz="2000" dirty="0"/>
          </a:p>
          <a:p>
            <a:pPr marL="0" indent="0" algn="just">
              <a:buNone/>
            </a:pPr>
            <a:endParaRPr lang="en-GB" sz="2000" dirty="0"/>
          </a:p>
          <a:p>
            <a:endParaRPr lang="en-GB" sz="1600" dirty="0"/>
          </a:p>
        </p:txBody>
      </p:sp>
      <p:pic>
        <p:nvPicPr>
          <p:cNvPr id="9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B032333-1E10-B0F4-DA05-5C2288E6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0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A2BE-B08D-532B-2B67-199C2B7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67903"/>
            <a:ext cx="7838996" cy="791892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CONCLUSION ET 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0A5E-4768-1456-8FBD-FCE69A3D4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22" y="1568973"/>
            <a:ext cx="11144021" cy="48572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>
                <a:latin typeface="Arial"/>
                <a:cs typeface="Arial"/>
              </a:rPr>
              <a:t>Au </a:t>
            </a:r>
            <a:r>
              <a:rPr lang="en-GB" sz="3400" dirty="0" err="1">
                <a:latin typeface="Arial"/>
                <a:cs typeface="Arial"/>
              </a:rPr>
              <a:t>cours</a:t>
            </a:r>
            <a:r>
              <a:rPr lang="en-GB" sz="3400" dirty="0">
                <a:latin typeface="Arial"/>
                <a:cs typeface="Arial"/>
              </a:rPr>
              <a:t> du 1er sprint </a:t>
            </a:r>
            <a:r>
              <a:rPr lang="en-GB" sz="3400" dirty="0" err="1">
                <a:latin typeface="Arial"/>
                <a:cs typeface="Arial"/>
              </a:rPr>
              <a:t>dont</a:t>
            </a:r>
            <a:r>
              <a:rPr lang="en-GB" sz="3400" dirty="0">
                <a:latin typeface="Arial"/>
                <a:cs typeface="Arial"/>
              </a:rPr>
              <a:t> nous </a:t>
            </a:r>
            <a:r>
              <a:rPr lang="en-GB" sz="3400" dirty="0" err="1">
                <a:latin typeface="Arial"/>
                <a:cs typeface="Arial"/>
              </a:rPr>
              <a:t>arrivons</a:t>
            </a:r>
            <a:r>
              <a:rPr lang="en-GB" sz="3400" dirty="0">
                <a:latin typeface="Arial"/>
                <a:cs typeface="Arial"/>
              </a:rPr>
              <a:t> au </a:t>
            </a:r>
            <a:r>
              <a:rPr lang="en-GB" sz="3400" dirty="0" err="1">
                <a:latin typeface="Arial"/>
                <a:cs typeface="Arial"/>
              </a:rPr>
              <a:t>terme</a:t>
            </a:r>
            <a:r>
              <a:rPr lang="en-GB" sz="3400" dirty="0">
                <a:latin typeface="Arial"/>
                <a:cs typeface="Arial"/>
              </a:rPr>
              <a:t>, des </a:t>
            </a:r>
            <a:r>
              <a:rPr lang="en-GB" sz="3400" dirty="0" err="1">
                <a:latin typeface="Arial"/>
                <a:cs typeface="Arial"/>
              </a:rPr>
              <a:t>réunions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quotidiennes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ont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été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organisées</a:t>
            </a:r>
            <a:r>
              <a:rPr lang="en-GB" sz="3400" dirty="0">
                <a:latin typeface="Arial"/>
                <a:cs typeface="Arial"/>
              </a:rPr>
              <a:t> avec le Product Owner pour </a:t>
            </a:r>
            <a:r>
              <a:rPr lang="en-GB" sz="3400" dirty="0" err="1">
                <a:latin typeface="Arial"/>
                <a:cs typeface="Arial"/>
              </a:rPr>
              <a:t>suivre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l'évolution</a:t>
            </a:r>
            <a:r>
              <a:rPr lang="en-GB" sz="3400" dirty="0">
                <a:latin typeface="Arial"/>
                <a:cs typeface="Arial"/>
              </a:rPr>
              <a:t> du backlog et </a:t>
            </a:r>
            <a:r>
              <a:rPr lang="en-GB" sz="3400" dirty="0" err="1">
                <a:latin typeface="Arial"/>
                <a:cs typeface="Arial"/>
              </a:rPr>
              <a:t>garantir</a:t>
            </a:r>
            <a:r>
              <a:rPr lang="en-GB" sz="3400" dirty="0">
                <a:latin typeface="Arial"/>
                <a:cs typeface="Arial"/>
              </a:rPr>
              <a:t> un </a:t>
            </a:r>
            <a:r>
              <a:rPr lang="en-GB" sz="3400" dirty="0" err="1">
                <a:latin typeface="Arial"/>
                <a:cs typeface="Arial"/>
              </a:rPr>
              <a:t>alignement</a:t>
            </a:r>
            <a:r>
              <a:rPr lang="en-GB" sz="3400" dirty="0">
                <a:latin typeface="Arial"/>
                <a:cs typeface="Arial"/>
              </a:rPr>
              <a:t> constant avec les </a:t>
            </a:r>
            <a:r>
              <a:rPr lang="en-GB" sz="3400" dirty="0" err="1">
                <a:latin typeface="Arial"/>
                <a:cs typeface="Arial"/>
              </a:rPr>
              <a:t>besoins</a:t>
            </a:r>
            <a:r>
              <a:rPr lang="en-GB" sz="3400" dirty="0">
                <a:latin typeface="Arial"/>
                <a:cs typeface="Arial"/>
              </a:rPr>
              <a:t> de </a:t>
            </a:r>
            <a:r>
              <a:rPr lang="en-GB" sz="3400" dirty="0" err="1">
                <a:latin typeface="Arial"/>
                <a:cs typeface="Arial"/>
              </a:rPr>
              <a:t>l'entreprise</a:t>
            </a:r>
            <a:r>
              <a:rPr lang="en-GB" sz="3400" dirty="0">
                <a:latin typeface="Arial"/>
                <a:cs typeface="Arial"/>
              </a:rPr>
              <a:t>.</a:t>
            </a:r>
            <a:endParaRPr lang="en-GB" sz="3400" dirty="0">
              <a:latin typeface="Avenir Next LT Pro"/>
              <a:cs typeface="Arial"/>
            </a:endParaRPr>
          </a:p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 err="1">
                <a:latin typeface="Arial"/>
                <a:cs typeface="Arial"/>
              </a:rPr>
              <a:t>Cette</a:t>
            </a:r>
            <a:r>
              <a:rPr lang="en-GB" sz="3400" dirty="0">
                <a:latin typeface="Arial"/>
                <a:cs typeface="Arial"/>
              </a:rPr>
              <a:t> démarche </a:t>
            </a:r>
            <a:r>
              <a:rPr lang="en-GB" sz="3400" dirty="0" err="1">
                <a:latin typeface="Arial"/>
                <a:cs typeface="Arial"/>
              </a:rPr>
              <a:t>rigoureuse</a:t>
            </a:r>
            <a:r>
              <a:rPr lang="en-GB" sz="3400" dirty="0">
                <a:latin typeface="Arial"/>
                <a:cs typeface="Arial"/>
              </a:rPr>
              <a:t> et collaborative a </a:t>
            </a:r>
            <a:r>
              <a:rPr lang="en-GB" sz="3400" dirty="0" err="1">
                <a:latin typeface="Arial"/>
                <a:cs typeface="Arial"/>
              </a:rPr>
              <a:t>permis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d'aboutir</a:t>
            </a:r>
            <a:r>
              <a:rPr lang="en-GB" sz="3400" dirty="0">
                <a:latin typeface="Arial"/>
                <a:cs typeface="Arial"/>
              </a:rPr>
              <a:t> à un ensemble de </a:t>
            </a:r>
            <a:r>
              <a:rPr lang="en-GB" sz="3400" dirty="0" err="1">
                <a:latin typeface="Arial"/>
                <a:cs typeface="Arial"/>
              </a:rPr>
              <a:t>livrables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clairs</a:t>
            </a:r>
            <a:r>
              <a:rPr lang="en-GB" sz="3400" dirty="0">
                <a:latin typeface="Arial"/>
                <a:cs typeface="Arial"/>
              </a:rPr>
              <a:t> et </a:t>
            </a:r>
            <a:r>
              <a:rPr lang="en-GB" sz="3400" dirty="0" err="1">
                <a:latin typeface="Arial"/>
                <a:cs typeface="Arial"/>
              </a:rPr>
              <a:t>conformes</a:t>
            </a:r>
            <a:r>
              <a:rPr lang="en-GB" sz="3400" dirty="0">
                <a:latin typeface="Arial"/>
                <a:cs typeface="Arial"/>
              </a:rPr>
              <a:t> aux </a:t>
            </a:r>
            <a:r>
              <a:rPr lang="en-GB" sz="3400" dirty="0" err="1">
                <a:latin typeface="Arial"/>
                <a:cs typeface="Arial"/>
              </a:rPr>
              <a:t>attentes</a:t>
            </a:r>
            <a:r>
              <a:rPr lang="en-GB" sz="3400" dirty="0">
                <a:latin typeface="Arial"/>
                <a:cs typeface="Arial"/>
              </a:rPr>
              <a:t>, tout </a:t>
            </a:r>
            <a:r>
              <a:rPr lang="en-GB" sz="3400" dirty="0" err="1">
                <a:latin typeface="Arial"/>
                <a:cs typeface="Arial"/>
              </a:rPr>
              <a:t>en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établissant</a:t>
            </a:r>
            <a:r>
              <a:rPr lang="en-GB" sz="3400" dirty="0">
                <a:latin typeface="Arial"/>
                <a:cs typeface="Arial"/>
              </a:rPr>
              <a:t> des bases </a:t>
            </a:r>
            <a:r>
              <a:rPr lang="en-GB" sz="3400" dirty="0" err="1">
                <a:latin typeface="Arial"/>
                <a:cs typeface="Arial"/>
              </a:rPr>
              <a:t>solides</a:t>
            </a:r>
            <a:r>
              <a:rPr lang="en-GB" sz="3400" dirty="0">
                <a:latin typeface="Arial"/>
                <a:cs typeface="Arial"/>
              </a:rPr>
              <a:t> pour la </a:t>
            </a:r>
            <a:r>
              <a:rPr lang="en-GB" sz="3400" dirty="0" err="1">
                <a:latin typeface="Arial"/>
                <a:cs typeface="Arial"/>
              </a:rPr>
              <a:t>réussite</a:t>
            </a:r>
            <a:r>
              <a:rPr lang="en-GB" sz="3400" dirty="0">
                <a:latin typeface="Arial"/>
                <a:cs typeface="Arial"/>
              </a:rPr>
              <a:t> des </a:t>
            </a:r>
            <a:r>
              <a:rPr lang="en-GB" sz="3400" dirty="0" err="1">
                <a:latin typeface="Arial"/>
                <a:cs typeface="Arial"/>
              </a:rPr>
              <a:t>prochaines</a:t>
            </a:r>
            <a:r>
              <a:rPr lang="en-GB" sz="3400" dirty="0">
                <a:latin typeface="Arial"/>
                <a:cs typeface="Arial"/>
              </a:rPr>
              <a:t> étapes du </a:t>
            </a:r>
            <a:r>
              <a:rPr lang="en-GB" sz="3400" dirty="0" err="1">
                <a:latin typeface="Arial"/>
                <a:cs typeface="Arial"/>
              </a:rPr>
              <a:t>projet</a:t>
            </a:r>
            <a:r>
              <a:rPr lang="en-GB" sz="3400" dirty="0">
                <a:latin typeface="Arial"/>
                <a:cs typeface="Arial"/>
              </a:rPr>
              <a:t>.</a:t>
            </a:r>
            <a:endParaRPr lang="en-GB" sz="3400" dirty="0">
              <a:cs typeface="Arial"/>
            </a:endParaRPr>
          </a:p>
          <a:p>
            <a:pPr marL="0" indent="0" algn="just">
              <a:buNone/>
            </a:pPr>
            <a:endParaRPr lang="en-GB" sz="34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GB" sz="3400" dirty="0">
                <a:latin typeface="Arial"/>
                <a:cs typeface="Arial"/>
              </a:rPr>
              <a:t>Nous </a:t>
            </a:r>
            <a:r>
              <a:rPr lang="en-GB" sz="3400" dirty="0" err="1">
                <a:latin typeface="Arial"/>
                <a:cs typeface="Arial"/>
              </a:rPr>
              <a:t>espérons</a:t>
            </a:r>
            <a:r>
              <a:rPr lang="en-GB" sz="3400" dirty="0">
                <a:latin typeface="Arial"/>
                <a:cs typeface="Arial"/>
              </a:rPr>
              <a:t> que </a:t>
            </a:r>
            <a:r>
              <a:rPr lang="en-GB" sz="3400" dirty="0" err="1">
                <a:latin typeface="Arial"/>
                <a:cs typeface="Arial"/>
              </a:rPr>
              <a:t>nos</a:t>
            </a:r>
            <a:r>
              <a:rPr lang="en-GB" sz="3400" dirty="0">
                <a:latin typeface="Arial"/>
                <a:cs typeface="Arial"/>
              </a:rPr>
              <a:t> propositions correspondent à </a:t>
            </a:r>
            <a:r>
              <a:rPr lang="en-GB" sz="3400" dirty="0" err="1">
                <a:latin typeface="Arial"/>
                <a:cs typeface="Arial"/>
              </a:rPr>
              <a:t>vos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attentes</a:t>
            </a:r>
            <a:r>
              <a:rPr lang="en-GB" sz="3400" dirty="0">
                <a:latin typeface="Arial"/>
                <a:cs typeface="Arial"/>
              </a:rPr>
              <a:t> et </a:t>
            </a:r>
            <a:r>
              <a:rPr lang="en-GB" sz="3400" dirty="0" err="1">
                <a:latin typeface="Arial"/>
                <a:cs typeface="Arial"/>
              </a:rPr>
              <a:t>sommes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impatients</a:t>
            </a:r>
            <a:r>
              <a:rPr lang="en-GB" sz="3400" dirty="0">
                <a:latin typeface="Arial"/>
                <a:cs typeface="Arial"/>
              </a:rPr>
              <a:t> de </a:t>
            </a:r>
            <a:r>
              <a:rPr lang="en-GB" sz="3400" dirty="0" err="1">
                <a:latin typeface="Arial"/>
                <a:cs typeface="Arial"/>
              </a:rPr>
              <a:t>travailler</a:t>
            </a:r>
            <a:r>
              <a:rPr lang="en-GB" sz="3400" dirty="0">
                <a:latin typeface="Arial"/>
                <a:cs typeface="Arial"/>
              </a:rPr>
              <a:t> avec </a:t>
            </a:r>
            <a:r>
              <a:rPr lang="en-GB" sz="3400" dirty="0" err="1">
                <a:latin typeface="Arial"/>
                <a:cs typeface="Arial"/>
              </a:rPr>
              <a:t>vous</a:t>
            </a:r>
            <a:r>
              <a:rPr lang="en-GB" sz="3400" dirty="0">
                <a:latin typeface="Arial"/>
                <a:cs typeface="Arial"/>
              </a:rPr>
              <a:t> pour </a:t>
            </a:r>
            <a:r>
              <a:rPr lang="en-GB" sz="3400" dirty="0" err="1">
                <a:latin typeface="Arial"/>
                <a:cs typeface="Arial"/>
              </a:rPr>
              <a:t>mener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ce</a:t>
            </a:r>
            <a:r>
              <a:rPr lang="en-GB" sz="3400" dirty="0">
                <a:latin typeface="Arial"/>
                <a:cs typeface="Arial"/>
              </a:rPr>
              <a:t> </a:t>
            </a:r>
            <a:r>
              <a:rPr lang="en-GB" sz="3400" dirty="0" err="1">
                <a:latin typeface="Arial"/>
                <a:cs typeface="Arial"/>
              </a:rPr>
              <a:t>projet</a:t>
            </a:r>
            <a:r>
              <a:rPr lang="en-GB" sz="3400" dirty="0">
                <a:latin typeface="Arial"/>
                <a:cs typeface="Arial"/>
              </a:rPr>
              <a:t> à </a:t>
            </a:r>
            <a:r>
              <a:rPr lang="en-GB" sz="3400" dirty="0" err="1">
                <a:latin typeface="Arial"/>
                <a:cs typeface="Arial"/>
              </a:rPr>
              <a:t>termes</a:t>
            </a:r>
            <a:r>
              <a:rPr lang="en-GB" sz="3400" dirty="0">
                <a:latin typeface="Arial"/>
                <a:cs typeface="Arial"/>
              </a:rPr>
              <a:t> dans les </a:t>
            </a:r>
            <a:r>
              <a:rPr lang="en-GB" sz="3400" dirty="0" err="1">
                <a:latin typeface="Arial"/>
                <a:cs typeface="Arial"/>
              </a:rPr>
              <a:t>meilleures</a:t>
            </a:r>
            <a:r>
              <a:rPr lang="en-GB" sz="3400" dirty="0">
                <a:latin typeface="Arial"/>
                <a:cs typeface="Arial"/>
              </a:rPr>
              <a:t> conditions.</a:t>
            </a:r>
          </a:p>
          <a:p>
            <a:pPr marL="0" indent="0" algn="just">
              <a:buNone/>
            </a:pPr>
            <a:endParaRPr lang="en-GB" sz="3400" b="1" dirty="0">
              <a:latin typeface="Arial"/>
              <a:cs typeface="Arial"/>
            </a:endParaRP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4F4E87E-AB69-027D-4ABB-B65F9008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2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6D7-5025-4037-7D0F-92E1852A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MERCI BEAUCOUP</a:t>
            </a:r>
          </a:p>
        </p:txBody>
      </p:sp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100C41-7723-9302-817A-E7AC8D60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5AE-FFF4-93F2-7AB4-63B7D1D7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QUESTIONS/REPONSES</a:t>
            </a:r>
          </a:p>
        </p:txBody>
      </p:sp>
    </p:spTree>
    <p:extLst>
      <p:ext uri="{BB962C8B-B14F-4D97-AF65-F5344CB8AC3E}">
        <p14:creationId xmlns:p14="http://schemas.microsoft.com/office/powerpoint/2010/main" val="1874094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DE03C8-047E-4DEE-FCE3-827414CD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1036511"/>
            <a:ext cx="11036808" cy="5172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1800" b="1">
                <a:latin typeface="Arial"/>
                <a:cs typeface="Arial"/>
              </a:rPr>
              <a:t>Points forts du </a:t>
            </a:r>
            <a:r>
              <a:rPr lang="en-GB" sz="1800" b="1" err="1">
                <a:latin typeface="Arial"/>
                <a:cs typeface="Arial"/>
              </a:rPr>
              <a:t>projet</a:t>
            </a:r>
            <a:r>
              <a:rPr lang="en-GB" sz="1800">
                <a:latin typeface="Arial"/>
                <a:cs typeface="Arial"/>
              </a:rPr>
              <a:t> :</a:t>
            </a:r>
            <a:endParaRPr lang="en-US" sz="1800">
              <a:latin typeface="Arial"/>
              <a:cs typeface="Arial"/>
            </a:endParaRPr>
          </a:p>
          <a:p>
            <a:pPr marL="971550" lvl="1" indent="-285750" algn="just">
              <a:buChar char="•"/>
            </a:pPr>
            <a:r>
              <a:rPr lang="en-GB" sz="1800">
                <a:latin typeface="Arial"/>
                <a:cs typeface="Arial"/>
              </a:rPr>
              <a:t>Collaboration </a:t>
            </a:r>
            <a:r>
              <a:rPr lang="en-GB" sz="1800" err="1">
                <a:latin typeface="Arial"/>
                <a:cs typeface="Arial"/>
              </a:rPr>
              <a:t>efficace</a:t>
            </a:r>
            <a:endParaRPr lang="en-GB" sz="1800">
              <a:latin typeface="Arial"/>
              <a:cs typeface="Arial"/>
            </a:endParaRPr>
          </a:p>
          <a:p>
            <a:pPr marL="971550" lvl="1" indent="-285750" algn="just">
              <a:buChar char="•"/>
            </a:pPr>
            <a:r>
              <a:rPr lang="en-GB" sz="1800" err="1">
                <a:latin typeface="Arial"/>
                <a:cs typeface="Arial"/>
              </a:rPr>
              <a:t>Qualité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livrables</a:t>
            </a:r>
            <a:endParaRPr lang="en-GB" sz="1800"/>
          </a:p>
          <a:p>
            <a:pPr marL="971550" lvl="1" indent="-285750" algn="just">
              <a:buChar char="•"/>
            </a:pPr>
            <a:r>
              <a:rPr lang="en-GB" sz="1800">
                <a:latin typeface="Arial"/>
                <a:cs typeface="Arial"/>
              </a:rPr>
              <a:t>Respect des </a:t>
            </a:r>
            <a:r>
              <a:rPr lang="en-GB" sz="1800" err="1">
                <a:latin typeface="Arial"/>
                <a:cs typeface="Arial"/>
              </a:rPr>
              <a:t>délais</a:t>
            </a:r>
            <a:r>
              <a:rPr lang="en-GB" sz="1800">
                <a:latin typeface="Arial"/>
                <a:cs typeface="Arial"/>
              </a:rPr>
              <a:t> (</a:t>
            </a:r>
            <a:r>
              <a:rPr lang="en-GB" sz="1800" err="1">
                <a:latin typeface="Arial"/>
                <a:cs typeface="Arial"/>
              </a:rPr>
              <a:t>réactivité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l'équipe</a:t>
            </a:r>
            <a:r>
              <a:rPr lang="en-GB" sz="1800">
                <a:latin typeface="Arial"/>
                <a:cs typeface="Arial"/>
              </a:rPr>
              <a:t> dans la </a:t>
            </a:r>
            <a:r>
              <a:rPr lang="en-GB" sz="1800" err="1">
                <a:latin typeface="Arial"/>
                <a:cs typeface="Arial"/>
              </a:rPr>
              <a:t>résolution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problèmes</a:t>
            </a:r>
            <a:r>
              <a:rPr lang="en-GB" sz="1800">
                <a:latin typeface="Arial"/>
                <a:cs typeface="Arial"/>
              </a:rPr>
              <a:t>)</a:t>
            </a:r>
          </a:p>
          <a:p>
            <a:pPr algn="just"/>
            <a:r>
              <a:rPr lang="en-GB" sz="1800" b="1" err="1">
                <a:latin typeface="Arial"/>
                <a:cs typeface="Arial"/>
              </a:rPr>
              <a:t>Défis</a:t>
            </a:r>
            <a:r>
              <a:rPr lang="en-GB" sz="1800" b="1">
                <a:latin typeface="Arial"/>
                <a:cs typeface="Arial"/>
              </a:rPr>
              <a:t> </a:t>
            </a:r>
            <a:r>
              <a:rPr lang="en-GB" sz="1800" b="1" err="1">
                <a:latin typeface="Arial"/>
                <a:cs typeface="Arial"/>
              </a:rPr>
              <a:t>rencontrés</a:t>
            </a:r>
            <a:r>
              <a:rPr lang="en-GB" sz="1800">
                <a:latin typeface="Arial"/>
                <a:cs typeface="Arial"/>
              </a:rPr>
              <a:t> :</a:t>
            </a:r>
            <a:endParaRPr lang="en-US" sz="1800">
              <a:latin typeface="Arial"/>
              <a:cs typeface="Arial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800" err="1">
                <a:latin typeface="Arial"/>
                <a:cs typeface="Arial"/>
              </a:rPr>
              <a:t>Difficulté</a:t>
            </a:r>
            <a:r>
              <a:rPr lang="en-GB" sz="1800">
                <a:latin typeface="Arial"/>
                <a:cs typeface="Arial"/>
              </a:rPr>
              <a:t> sur </a:t>
            </a:r>
            <a:r>
              <a:rPr lang="en-GB" sz="1800" err="1">
                <a:latin typeface="Arial"/>
                <a:cs typeface="Arial"/>
              </a:rPr>
              <a:t>l'élaboration</a:t>
            </a:r>
            <a:r>
              <a:rPr lang="en-GB" sz="1800">
                <a:latin typeface="Arial"/>
                <a:cs typeface="Arial"/>
              </a:rPr>
              <a:t> du tableau de </a:t>
            </a:r>
            <a:r>
              <a:rPr lang="en-GB" sz="1800" err="1">
                <a:latin typeface="Arial"/>
                <a:cs typeface="Arial"/>
              </a:rPr>
              <a:t>coût</a:t>
            </a:r>
            <a:r>
              <a:rPr lang="en-GB" sz="1800">
                <a:latin typeface="Arial"/>
                <a:cs typeface="Arial"/>
              </a:rPr>
              <a:t> et de </a:t>
            </a:r>
            <a:r>
              <a:rPr lang="en-GB" sz="1800" err="1">
                <a:latin typeface="Arial"/>
                <a:cs typeface="Arial"/>
              </a:rPr>
              <a:t>l'ajustement</a:t>
            </a:r>
            <a:r>
              <a:rPr lang="en-GB" sz="1800">
                <a:latin typeface="Arial"/>
                <a:cs typeface="Arial"/>
              </a:rPr>
              <a:t> des </a:t>
            </a:r>
            <a:r>
              <a:rPr lang="en-GB" sz="1800" err="1">
                <a:latin typeface="Arial"/>
                <a:cs typeface="Arial"/>
              </a:rPr>
              <a:t>dépenses</a:t>
            </a:r>
            <a:r>
              <a:rPr lang="en-GB" sz="1800">
                <a:latin typeface="Arial"/>
                <a:cs typeface="Arial"/>
              </a:rPr>
              <a:t> pour respecter le budget du client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800" err="1">
                <a:latin typeface="Arial"/>
                <a:cs typeface="Arial"/>
              </a:rPr>
              <a:t>Difficulté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rencontrée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lors</a:t>
            </a:r>
            <a:r>
              <a:rPr lang="en-GB" sz="1800">
                <a:latin typeface="Arial"/>
                <a:cs typeface="Arial"/>
              </a:rPr>
              <a:t> de la mise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place du </a:t>
            </a:r>
            <a:r>
              <a:rPr lang="en-GB" sz="1800" err="1">
                <a:latin typeface="Arial"/>
                <a:cs typeface="Arial"/>
              </a:rPr>
              <a:t>projet</a:t>
            </a:r>
            <a:r>
              <a:rPr lang="en-GB" sz="1800">
                <a:latin typeface="Arial"/>
                <a:cs typeface="Arial"/>
              </a:rPr>
              <a:t> dans le cadre d'un sprint </a:t>
            </a:r>
            <a:r>
              <a:rPr lang="en-GB" sz="1800" err="1">
                <a:latin typeface="Arial"/>
                <a:cs typeface="Arial"/>
              </a:rPr>
              <a:t>d'une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semaine</a:t>
            </a:r>
            <a:r>
              <a:rPr lang="en-GB" sz="1800">
                <a:latin typeface="Arial"/>
                <a:cs typeface="Arial"/>
              </a:rPr>
              <a:t> et de bien </a:t>
            </a:r>
            <a:r>
              <a:rPr lang="en-GB" sz="1800" err="1">
                <a:latin typeface="Arial"/>
                <a:cs typeface="Arial"/>
              </a:rPr>
              <a:t>définir</a:t>
            </a:r>
            <a:r>
              <a:rPr lang="en-GB" sz="1800">
                <a:latin typeface="Arial"/>
                <a:cs typeface="Arial"/>
              </a:rPr>
              <a:t> les </a:t>
            </a:r>
            <a:r>
              <a:rPr lang="en-GB" sz="1800" err="1">
                <a:latin typeface="Arial"/>
                <a:cs typeface="Arial"/>
              </a:rPr>
              <a:t>rôles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chaque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membre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l'équipe</a:t>
            </a:r>
            <a:endParaRPr lang="en-GB" sz="1800">
              <a:latin typeface="Arial"/>
              <a:cs typeface="Arial"/>
            </a:endParaRPr>
          </a:p>
          <a:p>
            <a:pPr marL="685800" lvl="1" algn="l"/>
            <a:endParaRPr lang="en-GB" sz="1800">
              <a:latin typeface="Arial"/>
              <a:cs typeface="Arial"/>
            </a:endParaRPr>
          </a:p>
          <a:p>
            <a:pPr algn="l"/>
            <a:endParaRPr lang="en-GB" sz="1800">
              <a:latin typeface="Arial"/>
              <a:cs typeface="Arial"/>
            </a:endParaRPr>
          </a:p>
          <a:p>
            <a:pPr marL="685800" lvl="1"/>
            <a:endParaRPr lang="en-GB" sz="1500" b="1">
              <a:latin typeface="Arial"/>
              <a:cs typeface="Arial"/>
            </a:endParaRPr>
          </a:p>
          <a:p>
            <a:pPr marL="685800" lvl="1"/>
            <a:endParaRPr lang="en-GB" sz="2400" b="1">
              <a:latin typeface="Arial"/>
              <a:cs typeface="Arial"/>
            </a:endParaRPr>
          </a:p>
        </p:txBody>
      </p:sp>
      <p:pic>
        <p:nvPicPr>
          <p:cNvPr id="4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6E9EA36-4D67-E55A-719C-085C41E91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5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F861-9A2A-2244-2D01-3176CBA8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/>
              <a:t>PERSPECTIVES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87F-E5C9-5CDA-2E54-3CFAE30A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12" y="2157764"/>
            <a:ext cx="11062649" cy="401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>
              <a:latin typeface="Arial"/>
              <a:cs typeface="Arial"/>
            </a:endParaRPr>
          </a:p>
          <a:p>
            <a:pPr lvl="1" indent="0">
              <a:buNone/>
            </a:pPr>
            <a:r>
              <a:rPr lang="en-GB" sz="1800" err="1">
                <a:latin typeface="Arial"/>
                <a:cs typeface="Arial"/>
              </a:rPr>
              <a:t>Voici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quelques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idées</a:t>
            </a:r>
            <a:r>
              <a:rPr lang="en-GB" sz="1800">
                <a:latin typeface="Arial"/>
                <a:cs typeface="Arial"/>
              </a:rPr>
              <a:t> de perspectives </a:t>
            </a:r>
            <a:r>
              <a:rPr lang="en-GB" sz="1800" err="1">
                <a:latin typeface="Arial"/>
                <a:cs typeface="Arial"/>
              </a:rPr>
              <a:t>réalisables</a:t>
            </a:r>
            <a:r>
              <a:rPr lang="en-GB" sz="1800">
                <a:latin typeface="Arial"/>
                <a:cs typeface="Arial"/>
              </a:rPr>
              <a:t> dans les </a:t>
            </a:r>
            <a:r>
              <a:rPr lang="en-GB" sz="1800" err="1">
                <a:latin typeface="Arial"/>
                <a:cs typeface="Arial"/>
              </a:rPr>
              <a:t>prochains</a:t>
            </a:r>
            <a:r>
              <a:rPr lang="en-GB" sz="1800">
                <a:latin typeface="Arial"/>
                <a:cs typeface="Arial"/>
              </a:rPr>
              <a:t> sprints à </a:t>
            </a:r>
            <a:r>
              <a:rPr lang="en-GB" sz="1800" err="1">
                <a:latin typeface="Arial"/>
                <a:cs typeface="Arial"/>
              </a:rPr>
              <a:t>venir</a:t>
            </a:r>
            <a:r>
              <a:rPr lang="en-GB" sz="1800">
                <a:latin typeface="Arial"/>
                <a:cs typeface="Arial"/>
              </a:rPr>
              <a:t> :</a:t>
            </a:r>
          </a:p>
          <a:p>
            <a:pPr marL="971550" lvl="1" indent="-285750"/>
            <a:r>
              <a:rPr lang="en-GB" sz="1800" err="1">
                <a:latin typeface="Arial"/>
                <a:cs typeface="Arial"/>
              </a:rPr>
              <a:t>Ajout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nouvelles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fonctionnalités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comme</a:t>
            </a:r>
            <a:r>
              <a:rPr lang="en-GB" sz="1800">
                <a:latin typeface="Arial"/>
                <a:cs typeface="Arial"/>
              </a:rPr>
              <a:t> un module de gestion </a:t>
            </a:r>
            <a:r>
              <a:rPr lang="en-GB" sz="1800" err="1">
                <a:latin typeface="Arial"/>
                <a:cs typeface="Arial"/>
              </a:rPr>
              <a:t>avancée</a:t>
            </a:r>
            <a:r>
              <a:rPr lang="en-GB" sz="1800">
                <a:latin typeface="Arial"/>
                <a:cs typeface="Arial"/>
              </a:rPr>
              <a:t> des points de </a:t>
            </a:r>
            <a:r>
              <a:rPr lang="en-GB" sz="1800" err="1">
                <a:latin typeface="Arial"/>
                <a:cs typeface="Arial"/>
              </a:rPr>
              <a:t>fidelité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ou</a:t>
            </a:r>
            <a:r>
              <a:rPr lang="en-GB" sz="1800">
                <a:latin typeface="Arial"/>
                <a:cs typeface="Arial"/>
              </a:rPr>
              <a:t> un tableau de bord </a:t>
            </a:r>
            <a:r>
              <a:rPr lang="en-GB" sz="1800" err="1">
                <a:latin typeface="Arial"/>
                <a:cs typeface="Arial"/>
              </a:rPr>
              <a:t>analytique</a:t>
            </a:r>
            <a:r>
              <a:rPr lang="en-GB" sz="1800">
                <a:latin typeface="Arial"/>
                <a:cs typeface="Arial"/>
              </a:rPr>
              <a:t> pour </a:t>
            </a:r>
            <a:r>
              <a:rPr lang="en-GB" sz="1800" err="1">
                <a:latin typeface="Arial"/>
                <a:cs typeface="Arial"/>
              </a:rPr>
              <a:t>suivre</a:t>
            </a:r>
            <a:r>
              <a:rPr lang="en-GB" sz="1800">
                <a:latin typeface="Arial"/>
                <a:cs typeface="Arial"/>
              </a:rPr>
              <a:t> les performances des boutiques (physique et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ligne</a:t>
            </a:r>
            <a:r>
              <a:rPr lang="en-GB" sz="1800">
                <a:latin typeface="Arial"/>
                <a:cs typeface="Arial"/>
              </a:rPr>
              <a:t>)</a:t>
            </a:r>
          </a:p>
          <a:p>
            <a:pPr marL="971550" lvl="1" indent="-285750"/>
            <a:r>
              <a:rPr lang="en-GB" sz="1800">
                <a:latin typeface="Arial"/>
                <a:cs typeface="Arial"/>
              </a:rPr>
              <a:t>Optimiser </a:t>
            </a:r>
            <a:r>
              <a:rPr lang="en-GB" sz="1800" err="1">
                <a:latin typeface="Arial"/>
                <a:cs typeface="Arial"/>
              </a:rPr>
              <a:t>l'interface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utilisateur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</a:t>
            </a:r>
            <a:r>
              <a:rPr lang="en-GB" sz="1800" err="1">
                <a:latin typeface="Arial"/>
                <a:cs typeface="Arial"/>
              </a:rPr>
              <a:t>fonction</a:t>
            </a:r>
            <a:r>
              <a:rPr lang="en-GB" sz="1800">
                <a:latin typeface="Arial"/>
                <a:cs typeface="Arial"/>
              </a:rPr>
              <a:t> des retours des </a:t>
            </a:r>
            <a:r>
              <a:rPr lang="en-GB" sz="1800" err="1">
                <a:latin typeface="Arial"/>
                <a:cs typeface="Arial"/>
              </a:rPr>
              <a:t>utilisateurs</a:t>
            </a:r>
            <a:endParaRPr lang="en-GB" sz="1800">
              <a:latin typeface="Arial"/>
              <a:cs typeface="Arial"/>
            </a:endParaRPr>
          </a:p>
          <a:p>
            <a:pPr marL="971550" lvl="1" indent="-285750"/>
            <a:r>
              <a:rPr lang="en-GB" sz="1800" err="1">
                <a:latin typeface="Arial"/>
                <a:cs typeface="Arial"/>
              </a:rPr>
              <a:t>Renforcer</a:t>
            </a:r>
            <a:r>
              <a:rPr lang="en-GB" sz="1800">
                <a:latin typeface="Arial"/>
                <a:cs typeface="Arial"/>
              </a:rPr>
              <a:t> les </a:t>
            </a:r>
            <a:r>
              <a:rPr lang="en-GB" sz="1800" err="1">
                <a:latin typeface="Arial"/>
                <a:cs typeface="Arial"/>
              </a:rPr>
              <a:t>mesures</a:t>
            </a:r>
            <a:r>
              <a:rPr lang="en-GB" sz="1800">
                <a:latin typeface="Arial"/>
                <a:cs typeface="Arial"/>
              </a:rPr>
              <a:t> de </a:t>
            </a:r>
            <a:r>
              <a:rPr lang="en-GB" sz="1800" err="1">
                <a:latin typeface="Arial"/>
                <a:cs typeface="Arial"/>
              </a:rPr>
              <a:t>sécurité</a:t>
            </a:r>
            <a:r>
              <a:rPr lang="en-GB" sz="1800">
                <a:latin typeface="Arial"/>
                <a:cs typeface="Arial"/>
              </a:rPr>
              <a:t> pour </a:t>
            </a:r>
            <a:r>
              <a:rPr lang="en-GB" sz="1800" err="1">
                <a:latin typeface="Arial"/>
                <a:cs typeface="Arial"/>
              </a:rPr>
              <a:t>protéger</a:t>
            </a:r>
            <a:r>
              <a:rPr lang="en-GB" sz="1800">
                <a:latin typeface="Arial"/>
                <a:cs typeface="Arial"/>
              </a:rPr>
              <a:t> les données de </a:t>
            </a:r>
            <a:r>
              <a:rPr lang="en-GB" sz="1800" err="1">
                <a:latin typeface="Arial"/>
                <a:cs typeface="Arial"/>
              </a:rPr>
              <a:t>l'entreprise</a:t>
            </a:r>
            <a:endParaRPr lang="en-GB" sz="1800">
              <a:latin typeface="Arial"/>
              <a:cs typeface="Arial"/>
            </a:endParaRPr>
          </a:p>
          <a:p>
            <a:pPr lvl="1" indent="0">
              <a:buNone/>
            </a:pPr>
            <a:r>
              <a:rPr lang="en-GB" sz="1800" err="1">
                <a:latin typeface="Arial"/>
                <a:cs typeface="Arial"/>
              </a:rPr>
              <a:t>Suivi</a:t>
            </a:r>
            <a:r>
              <a:rPr lang="en-GB" sz="1800">
                <a:latin typeface="Arial"/>
                <a:cs typeface="Arial"/>
              </a:rPr>
              <a:t> des performances après la mise </a:t>
            </a:r>
            <a:r>
              <a:rPr lang="en-GB" sz="1800" err="1">
                <a:latin typeface="Arial"/>
                <a:cs typeface="Arial"/>
              </a:rPr>
              <a:t>en</a:t>
            </a:r>
            <a:r>
              <a:rPr lang="en-GB" sz="1800">
                <a:latin typeface="Arial"/>
                <a:cs typeface="Arial"/>
              </a:rPr>
              <a:t> production.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4055B-9BDB-3CA6-D841-7F4FA69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23FB-ADC4-4646-AC8B-E4E57FD70BC2}" type="datetime1">
              <a:rPr lang="fr-FR"/>
              <a:t>17/01/2025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DC6D9-7B7D-4093-A001-2E87B65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56FF-AC2A-AFA3-EBBF-9B46D6E8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34</a:t>
            </a:fld>
            <a:endParaRPr lang="en-US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6B67505-12E9-20AB-3D23-E06200AE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E29-AA0A-BC6E-5E47-1D33D930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950801"/>
            <a:ext cx="10509504" cy="32921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latin typeface="Arial"/>
                <a:cs typeface="Arial"/>
              </a:rPr>
              <a:t>Notre équipe </a:t>
            </a:r>
            <a:r>
              <a:rPr lang="en-GB" sz="2000" err="1">
                <a:latin typeface="Arial"/>
                <a:cs typeface="Arial"/>
              </a:rPr>
              <a:t>est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formée</a:t>
            </a:r>
            <a:r>
              <a:rPr lang="en-GB" sz="2000">
                <a:latin typeface="Arial"/>
                <a:cs typeface="Arial"/>
              </a:rPr>
              <a:t> de cinq </a:t>
            </a:r>
            <a:r>
              <a:rPr lang="en-GB" sz="2000" err="1">
                <a:latin typeface="Arial"/>
                <a:cs typeface="Arial"/>
              </a:rPr>
              <a:t>personnes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dont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chef de </a:t>
            </a:r>
            <a:r>
              <a:rPr lang="en-GB" sz="2000" err="1">
                <a:latin typeface="Arial"/>
                <a:cs typeface="Arial"/>
              </a:rPr>
              <a:t>projet</a:t>
            </a:r>
            <a:r>
              <a:rPr lang="en-GB" sz="2000">
                <a:latin typeface="Arial"/>
                <a:cs typeface="Arial"/>
              </a:rPr>
              <a:t> : Lucas </a:t>
            </a:r>
            <a:r>
              <a:rPr lang="en-GB" sz="2000" err="1">
                <a:latin typeface="Arial"/>
                <a:cs typeface="Arial"/>
              </a:rPr>
              <a:t>Préaux</a:t>
            </a:r>
            <a:endParaRPr lang="en-GB" sz="2000">
              <a:latin typeface="Arial"/>
              <a:cs typeface="Arial"/>
            </a:endParaRP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lead </a:t>
            </a:r>
            <a:r>
              <a:rPr lang="en-GB" sz="2000" err="1">
                <a:latin typeface="Arial"/>
                <a:cs typeface="Arial"/>
              </a:rPr>
              <a:t>développeur</a:t>
            </a:r>
            <a:r>
              <a:rPr lang="en-GB" sz="2000">
                <a:latin typeface="Arial"/>
                <a:cs typeface="Arial"/>
              </a:rPr>
              <a:t> : Florian Furnari</a:t>
            </a:r>
          </a:p>
          <a:p>
            <a:pPr marL="457200" indent="-457200"/>
            <a:r>
              <a:rPr lang="en-GB" sz="2000">
                <a:latin typeface="Arial"/>
                <a:cs typeface="Arial"/>
              </a:rPr>
              <a:t>Deux </a:t>
            </a:r>
            <a:r>
              <a:rPr lang="en-GB" sz="2000" err="1">
                <a:latin typeface="Arial"/>
                <a:cs typeface="Arial"/>
              </a:rPr>
              <a:t>développeurs</a:t>
            </a:r>
            <a:r>
              <a:rPr lang="en-GB" sz="2000">
                <a:latin typeface="Arial"/>
                <a:cs typeface="Arial"/>
              </a:rPr>
              <a:t> : Sheerin Banu et Gildas </a:t>
            </a:r>
            <a:r>
              <a:rPr lang="en-GB" sz="2000" err="1">
                <a:latin typeface="Arial"/>
                <a:cs typeface="Arial"/>
              </a:rPr>
              <a:t>Montcho</a:t>
            </a:r>
            <a:endParaRPr lang="en-GB" sz="2000">
              <a:latin typeface="Arial"/>
              <a:cs typeface="Arial"/>
            </a:endParaRPr>
          </a:p>
          <a:p>
            <a:pPr marL="457200" indent="-457200"/>
            <a:r>
              <a:rPr lang="en-GB" sz="2000">
                <a:latin typeface="Arial"/>
                <a:cs typeface="Arial"/>
              </a:rPr>
              <a:t>Un </a:t>
            </a:r>
            <a:r>
              <a:rPr lang="en-GB" sz="2000" err="1">
                <a:latin typeface="Arial"/>
                <a:cs typeface="Arial"/>
              </a:rPr>
              <a:t>architecte</a:t>
            </a:r>
            <a:r>
              <a:rPr lang="en-GB" sz="2000">
                <a:latin typeface="Arial"/>
                <a:cs typeface="Arial"/>
              </a:rPr>
              <a:t> technique : Abel </a:t>
            </a:r>
            <a:r>
              <a:rPr lang="en-GB" sz="2000" err="1">
                <a:latin typeface="Arial"/>
                <a:cs typeface="Arial"/>
              </a:rPr>
              <a:t>Ciccoli</a:t>
            </a: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>
                <a:latin typeface="Arial"/>
                <a:cs typeface="Arial"/>
              </a:rPr>
              <a:t>Des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réguliers (quotidiens) </a:t>
            </a:r>
            <a:r>
              <a:rPr lang="en-GB" sz="2000" err="1">
                <a:latin typeface="Arial"/>
                <a:cs typeface="Arial"/>
              </a:rPr>
              <a:t>ont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eu</a:t>
            </a:r>
            <a:r>
              <a:rPr lang="en-GB" sz="2000">
                <a:latin typeface="Arial"/>
                <a:cs typeface="Arial"/>
              </a:rPr>
              <a:t> lieu avec le product owner: Robin Hotton</a:t>
            </a: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8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0F2EF11-2D15-43DF-D000-F12E8F97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31557DE-46DD-C210-C1DE-ADC2F56B629F}"/>
              </a:ext>
            </a:extLst>
          </p:cNvPr>
          <p:cNvSpPr txBox="1">
            <a:spLocks/>
          </p:cNvSpPr>
          <p:nvPr/>
        </p:nvSpPr>
        <p:spPr>
          <a:xfrm>
            <a:off x="1115568" y="447652"/>
            <a:ext cx="7923303" cy="126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1005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722D-FC83-BB54-0F84-5891F78B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66735" cy="61040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METHODOLOGIE </a:t>
            </a:r>
            <a:br>
              <a:rPr lang="en-GB" b="1"/>
            </a:br>
            <a:r>
              <a:rPr lang="en-GB" b="1"/>
              <a:t>ADOPTEE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17F6-01C1-FD8A-EEED-8EF48AD6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58" y="1521170"/>
            <a:ext cx="10502338" cy="4985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>
                <a:latin typeface="Arial"/>
                <a:cs typeface="Arial"/>
              </a:rPr>
              <a:t>METHODOLOGIE AGILE</a:t>
            </a:r>
          </a:p>
          <a:p>
            <a:pPr marL="0" indent="0">
              <a:buNone/>
            </a:pPr>
            <a:endParaRPr lang="en-GB" sz="2400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err="1">
                <a:latin typeface="Arial"/>
                <a:cs typeface="Arial"/>
              </a:rPr>
              <a:t>Méthode</a:t>
            </a:r>
            <a:r>
              <a:rPr lang="en-GB" sz="2000" b="1">
                <a:latin typeface="Arial"/>
                <a:cs typeface="Arial"/>
              </a:rPr>
              <a:t> Agile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lvl="1" indent="0">
              <a:buNone/>
            </a:pPr>
            <a:r>
              <a:rPr lang="en-GB" sz="2000" err="1">
                <a:latin typeface="Arial"/>
                <a:cs typeface="Arial"/>
              </a:rPr>
              <a:t>Avantages</a:t>
            </a:r>
            <a:r>
              <a:rPr lang="en-GB" sz="2000">
                <a:latin typeface="Arial"/>
                <a:cs typeface="Arial"/>
              </a:rPr>
              <a:t> (</a:t>
            </a:r>
            <a:r>
              <a:rPr lang="en-GB" sz="2000" err="1">
                <a:latin typeface="Arial"/>
                <a:cs typeface="Arial"/>
              </a:rPr>
              <a:t>flexibilité</a:t>
            </a:r>
            <a:r>
              <a:rPr lang="en-GB" sz="2000">
                <a:latin typeface="Arial"/>
                <a:cs typeface="Arial"/>
              </a:rPr>
              <a:t>, interaction continue avec le PO, </a:t>
            </a:r>
            <a:r>
              <a:rPr lang="en-GB" sz="2000" err="1">
                <a:latin typeface="Arial"/>
                <a:cs typeface="Arial"/>
              </a:rPr>
              <a:t>priorisation</a:t>
            </a:r>
            <a:r>
              <a:rPr lang="en-GB" sz="2000">
                <a:latin typeface="Arial"/>
                <a:cs typeface="Arial"/>
              </a:rPr>
              <a:t>).</a:t>
            </a:r>
          </a:p>
          <a:p>
            <a:pPr lvl="1" indent="0">
              <a:buNone/>
            </a:pPr>
            <a:r>
              <a:rPr lang="en-GB" sz="2000" err="1">
                <a:latin typeface="Arial"/>
                <a:cs typeface="Arial"/>
              </a:rPr>
              <a:t>Découpage</a:t>
            </a:r>
            <a:r>
              <a:rPr lang="en-GB" sz="2000">
                <a:latin typeface="Arial"/>
                <a:cs typeface="Arial"/>
              </a:rPr>
              <a:t> du </a:t>
            </a:r>
            <a:r>
              <a:rPr lang="en-GB" sz="2000" err="1">
                <a:latin typeface="Arial"/>
                <a:cs typeface="Arial"/>
              </a:rPr>
              <a:t>projet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en</a:t>
            </a:r>
            <a:r>
              <a:rPr lang="en-GB" sz="2000">
                <a:latin typeface="Arial"/>
                <a:cs typeface="Arial"/>
              </a:rPr>
              <a:t> sprints (le 1er sprint </a:t>
            </a:r>
            <a:r>
              <a:rPr lang="en-GB" sz="2000" err="1">
                <a:latin typeface="Arial"/>
                <a:cs typeface="Arial"/>
              </a:rPr>
              <a:t>étant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celui</a:t>
            </a:r>
            <a:r>
              <a:rPr lang="en-GB" sz="2000">
                <a:latin typeface="Arial"/>
                <a:cs typeface="Arial"/>
              </a:rPr>
              <a:t> du dossier de conception).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Collaboration </a:t>
            </a:r>
            <a:r>
              <a:rPr lang="en-GB" sz="2000" err="1">
                <a:latin typeface="Arial"/>
                <a:cs typeface="Arial"/>
              </a:rPr>
              <a:t>régulière</a:t>
            </a:r>
            <a:r>
              <a:rPr lang="en-GB" sz="2000">
                <a:latin typeface="Arial"/>
                <a:cs typeface="Arial"/>
              </a:rPr>
              <a:t>,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</a:t>
            </a:r>
            <a:r>
              <a:rPr lang="en-GB" sz="2000" err="1">
                <a:latin typeface="Arial"/>
                <a:cs typeface="Arial"/>
              </a:rPr>
              <a:t>fréquents</a:t>
            </a:r>
            <a:r>
              <a:rPr lang="en-GB" sz="2000">
                <a:latin typeface="Arial"/>
                <a:cs typeface="Arial"/>
              </a:rPr>
              <a:t> entre les </a:t>
            </a:r>
            <a:r>
              <a:rPr lang="en-GB" sz="2000" err="1">
                <a:latin typeface="Arial"/>
                <a:cs typeface="Arial"/>
              </a:rPr>
              <a:t>membres</a:t>
            </a:r>
            <a:r>
              <a:rPr lang="en-GB" sz="2000">
                <a:latin typeface="Arial"/>
                <a:cs typeface="Arial"/>
              </a:rPr>
              <a:t> de </a:t>
            </a:r>
            <a:r>
              <a:rPr lang="en-GB" sz="2000" err="1">
                <a:latin typeface="Arial"/>
                <a:cs typeface="Arial"/>
              </a:rPr>
              <a:t>l'équipe</a:t>
            </a:r>
            <a:r>
              <a:rPr lang="en-GB" sz="200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GB" sz="2000" b="1" err="1">
                <a:latin typeface="Arial"/>
                <a:cs typeface="Arial"/>
              </a:rPr>
              <a:t>Outil</a:t>
            </a:r>
            <a:r>
              <a:rPr lang="en-GB" sz="2000" b="1">
                <a:latin typeface="Arial"/>
                <a:cs typeface="Arial"/>
              </a:rPr>
              <a:t> Jira</a:t>
            </a:r>
            <a:r>
              <a:rPr lang="en-GB" sz="2000">
                <a:latin typeface="Arial"/>
                <a:cs typeface="Arial"/>
              </a:rPr>
              <a:t> :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Gestion du backlog.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Planification des </a:t>
            </a:r>
            <a:r>
              <a:rPr lang="en-GB" sz="2000" err="1">
                <a:latin typeface="Arial"/>
                <a:cs typeface="Arial"/>
              </a:rPr>
              <a:t>tâches</a:t>
            </a:r>
            <a:r>
              <a:rPr lang="en-GB" sz="2000">
                <a:latin typeface="Arial"/>
                <a:cs typeface="Arial"/>
              </a:rPr>
              <a:t>.</a:t>
            </a:r>
          </a:p>
          <a:p>
            <a:pPr lvl="1" indent="0">
              <a:buNone/>
            </a:pPr>
            <a:r>
              <a:rPr lang="en-GB" sz="2000">
                <a:latin typeface="Arial"/>
                <a:cs typeface="Arial"/>
              </a:rPr>
              <a:t>Workflow de communication (</a:t>
            </a:r>
            <a:r>
              <a:rPr lang="en-GB" sz="2000" err="1">
                <a:latin typeface="Arial"/>
                <a:cs typeface="Arial"/>
              </a:rPr>
              <a:t>historisation</a:t>
            </a:r>
            <a:r>
              <a:rPr lang="en-GB" sz="2000">
                <a:latin typeface="Arial"/>
                <a:cs typeface="Arial"/>
              </a:rPr>
              <a:t> des </a:t>
            </a:r>
            <a:r>
              <a:rPr lang="en-GB" sz="2000" err="1">
                <a:latin typeface="Arial"/>
                <a:cs typeface="Arial"/>
              </a:rPr>
              <a:t>échanges</a:t>
            </a:r>
            <a:r>
              <a:rPr lang="en-GB" sz="2000">
                <a:latin typeface="Arial"/>
                <a:cs typeface="Arial"/>
              </a:rPr>
              <a:t> et des </a:t>
            </a:r>
            <a:r>
              <a:rPr lang="en-GB" sz="2000" err="1">
                <a:latin typeface="Arial"/>
                <a:cs typeface="Arial"/>
              </a:rPr>
              <a:t>tâches</a:t>
            </a:r>
            <a:r>
              <a:rPr lang="en-GB" sz="2000">
                <a:latin typeface="Arial"/>
                <a:cs typeface="Arial"/>
              </a:rPr>
              <a:t>).</a:t>
            </a:r>
          </a:p>
          <a:p>
            <a:pPr marL="0" indent="0">
              <a:buNone/>
            </a:pPr>
            <a:endParaRPr lang="en-GB" sz="2400" b="1">
              <a:latin typeface="Arial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651A8EDE-8062-87DA-6919-FE7047AB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256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45" y="319757"/>
            <a:ext cx="8505583" cy="1059261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ELABORATION DU </a:t>
            </a:r>
            <a:br>
              <a:rPr lang="en-GB" sz="2800" b="1"/>
            </a:br>
            <a:r>
              <a:rPr lang="en-GB" sz="2800" b="1"/>
              <a:t>CAHIER DES CHARGES TECHNIQUE</a:t>
            </a:r>
            <a:br>
              <a:rPr lang="en-GB" sz="2800" b="1"/>
            </a:br>
            <a:r>
              <a:rPr lang="en-GB" sz="2800" b="1"/>
              <a:t> (CDCT)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10168128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>
                <a:latin typeface="Arial"/>
                <a:ea typeface="+mn-lt"/>
                <a:cs typeface="Arial"/>
              </a:rPr>
              <a:t>Étapes </a:t>
            </a:r>
            <a:r>
              <a:rPr lang="en-GB" sz="2000" b="1" err="1">
                <a:latin typeface="Arial"/>
                <a:ea typeface="+mn-lt"/>
                <a:cs typeface="Arial"/>
              </a:rPr>
              <a:t>clés</a:t>
            </a:r>
            <a:r>
              <a:rPr lang="en-GB" sz="2000">
                <a:latin typeface="Arial"/>
                <a:ea typeface="+mn-lt"/>
                <a:cs typeface="Arial"/>
              </a:rPr>
              <a:t> :</a:t>
            </a:r>
            <a:endParaRPr lang="en-US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Recueil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besoins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métiers</a:t>
            </a:r>
            <a:r>
              <a:rPr lang="en-GB" sz="2000">
                <a:latin typeface="Arial"/>
                <a:ea typeface="+mn-lt"/>
                <a:cs typeface="Arial"/>
              </a:rPr>
              <a:t> et </a:t>
            </a:r>
            <a:r>
              <a:rPr lang="en-GB" sz="2000" err="1">
                <a:latin typeface="Arial"/>
                <a:ea typeface="+mn-lt"/>
                <a:cs typeface="Arial"/>
              </a:rPr>
              <a:t>détails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grandes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>
                <a:latin typeface="Arial"/>
                <a:ea typeface="+mn-lt"/>
                <a:cs typeface="Arial"/>
              </a:rPr>
              <a:t> de </a:t>
            </a:r>
            <a:r>
              <a:rPr lang="en-GB" sz="2000" err="1">
                <a:latin typeface="Arial"/>
                <a:ea typeface="+mn-lt"/>
                <a:cs typeface="Arial"/>
              </a:rPr>
              <a:t>l’application</a:t>
            </a:r>
            <a:r>
              <a:rPr lang="en-GB" sz="2000">
                <a:latin typeface="Arial"/>
                <a:ea typeface="+mn-lt"/>
                <a:cs typeface="Arial"/>
              </a:rPr>
              <a:t> : administration, gestion des </a:t>
            </a:r>
            <a:r>
              <a:rPr lang="en-GB" sz="2000" err="1">
                <a:latin typeface="Arial"/>
                <a:ea typeface="+mn-lt"/>
                <a:cs typeface="Arial"/>
              </a:rPr>
              <a:t>colis</a:t>
            </a:r>
            <a:r>
              <a:rPr lang="en-GB" sz="2000">
                <a:latin typeface="Arial"/>
                <a:ea typeface="+mn-lt"/>
                <a:cs typeface="Arial"/>
              </a:rPr>
              <a:t> (op-</a:t>
            </a:r>
            <a:r>
              <a:rPr lang="en-GB" sz="2000" err="1">
                <a:latin typeface="Arial"/>
                <a:ea typeface="+mn-lt"/>
                <a:cs typeface="Arial"/>
              </a:rPr>
              <a:t>colis</a:t>
            </a:r>
            <a:r>
              <a:rPr lang="en-GB" sz="2000">
                <a:latin typeface="Arial"/>
                <a:ea typeface="+mn-lt"/>
                <a:cs typeface="Arial"/>
              </a:rPr>
              <a:t>) et gestion des stocks (op-stock)</a:t>
            </a:r>
            <a:endParaRPr lang="en-GB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Rédaction</a:t>
            </a:r>
            <a:r>
              <a:rPr lang="en-GB" sz="2000">
                <a:latin typeface="Arial"/>
                <a:ea typeface="+mn-lt"/>
                <a:cs typeface="Arial"/>
              </a:rPr>
              <a:t> des </a:t>
            </a:r>
            <a:r>
              <a:rPr lang="en-GB" sz="2000" err="1">
                <a:latin typeface="Arial"/>
                <a:ea typeface="+mn-lt"/>
                <a:cs typeface="Arial"/>
              </a:rPr>
              <a:t>cas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d'utilisation</a:t>
            </a:r>
            <a:r>
              <a:rPr lang="en-GB" sz="2000">
                <a:latin typeface="Arial"/>
                <a:ea typeface="+mn-lt"/>
                <a:cs typeface="Arial"/>
              </a:rPr>
              <a:t> (use cases)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Création</a:t>
            </a:r>
            <a:r>
              <a:rPr lang="en-GB" sz="2000">
                <a:latin typeface="Arial"/>
                <a:ea typeface="+mn-lt"/>
                <a:cs typeface="Arial"/>
              </a:rPr>
              <a:t> de maquettes pour </a:t>
            </a:r>
            <a:r>
              <a:rPr lang="en-GB" sz="2000" err="1">
                <a:latin typeface="Arial"/>
                <a:ea typeface="+mn-lt"/>
                <a:cs typeface="Arial"/>
              </a:rPr>
              <a:t>l’application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Analyse et </a:t>
            </a:r>
            <a:r>
              <a:rPr lang="en-GB" sz="2000" err="1">
                <a:latin typeface="Arial"/>
                <a:ea typeface="+mn-lt"/>
                <a:cs typeface="Arial"/>
              </a:rPr>
              <a:t>révision</a:t>
            </a:r>
            <a:r>
              <a:rPr lang="en-GB" sz="2000">
                <a:latin typeface="Arial"/>
                <a:ea typeface="+mn-lt"/>
                <a:cs typeface="Arial"/>
              </a:rPr>
              <a:t> de la base de données </a:t>
            </a:r>
            <a:r>
              <a:rPr lang="en-GB" sz="2000" err="1">
                <a:latin typeface="Arial"/>
                <a:ea typeface="+mn-lt"/>
                <a:cs typeface="Arial"/>
              </a:rPr>
              <a:t>existante</a:t>
            </a:r>
            <a:endParaRPr lang="en-GB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GB" sz="2000" b="1" err="1">
                <a:latin typeface="Arial"/>
                <a:ea typeface="+mn-lt"/>
                <a:cs typeface="Arial"/>
              </a:rPr>
              <a:t>Détails</a:t>
            </a:r>
            <a:r>
              <a:rPr lang="en-GB" sz="2000" b="1">
                <a:latin typeface="Arial"/>
                <a:ea typeface="+mn-lt"/>
                <a:cs typeface="Arial"/>
              </a:rPr>
              <a:t> du CDCT</a:t>
            </a:r>
            <a:r>
              <a:rPr lang="en-GB" sz="2000">
                <a:latin typeface="Arial"/>
                <a:ea typeface="+mn-lt"/>
                <a:cs typeface="Arial"/>
              </a:rPr>
              <a:t> :</a:t>
            </a:r>
            <a:endParaRPr lang="en-GB" sz="2000"/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>
                <a:latin typeface="Arial"/>
                <a:ea typeface="+mn-lt"/>
                <a:cs typeface="Arial"/>
              </a:rPr>
              <a:t> à </a:t>
            </a:r>
            <a:r>
              <a:rPr lang="en-GB" sz="2000" err="1">
                <a:latin typeface="Arial"/>
                <a:ea typeface="+mn-lt"/>
                <a:cs typeface="Arial"/>
              </a:rPr>
              <a:t>développer</a:t>
            </a:r>
            <a:r>
              <a:rPr lang="en-GB" sz="2000">
                <a:latin typeface="Arial"/>
                <a:ea typeface="+mn-lt"/>
                <a:cs typeface="Arial"/>
              </a:rPr>
              <a:t> avec </a:t>
            </a:r>
            <a:r>
              <a:rPr lang="en-GB" sz="2000" err="1">
                <a:latin typeface="Arial"/>
                <a:ea typeface="+mn-lt"/>
                <a:cs typeface="Arial"/>
              </a:rPr>
              <a:t>priorisation</a:t>
            </a:r>
            <a:r>
              <a:rPr lang="en-GB" sz="2000">
                <a:latin typeface="Arial"/>
                <a:ea typeface="+mn-lt"/>
                <a:cs typeface="Arial"/>
              </a:rPr>
              <a:t> pour </a:t>
            </a:r>
            <a:r>
              <a:rPr lang="en-GB" sz="2000" err="1">
                <a:latin typeface="Arial"/>
                <a:ea typeface="+mn-lt"/>
                <a:cs typeface="Arial"/>
              </a:rPr>
              <a:t>l’administration</a:t>
            </a:r>
            <a:r>
              <a:rPr lang="en-GB" sz="2000">
                <a:latin typeface="Arial"/>
                <a:ea typeface="+mn-lt"/>
                <a:cs typeface="Arial"/>
              </a:rPr>
              <a:t> et </a:t>
            </a:r>
            <a:r>
              <a:rPr lang="en-GB" sz="2000" err="1">
                <a:latin typeface="Arial"/>
                <a:ea typeface="+mn-lt"/>
                <a:cs typeface="Arial"/>
              </a:rPr>
              <a:t>l’op-colis</a:t>
            </a:r>
            <a:endParaRPr lang="en-GB" sz="2000">
              <a:latin typeface="Arial"/>
              <a:cs typeface="Arial"/>
            </a:endParaRPr>
          </a:p>
          <a:p>
            <a:pPr marL="1028700" lvl="1" indent="-342900"/>
            <a:r>
              <a:rPr lang="en-GB" sz="2000" err="1">
                <a:latin typeface="Arial"/>
                <a:ea typeface="+mn-lt"/>
                <a:cs typeface="Arial"/>
              </a:rPr>
              <a:t>Contraintes</a:t>
            </a:r>
            <a:r>
              <a:rPr lang="en-GB" sz="2000">
                <a:latin typeface="Arial"/>
                <a:ea typeface="+mn-lt"/>
                <a:cs typeface="Arial"/>
              </a:rPr>
              <a:t> </a:t>
            </a:r>
            <a:r>
              <a:rPr lang="en-GB" sz="2000" err="1">
                <a:latin typeface="Arial"/>
                <a:ea typeface="+mn-lt"/>
                <a:cs typeface="Arial"/>
              </a:rPr>
              <a:t>identifiées</a:t>
            </a:r>
            <a:r>
              <a:rPr lang="en-GB" sz="2000">
                <a:latin typeface="Arial"/>
                <a:ea typeface="+mn-lt"/>
                <a:cs typeface="Arial"/>
              </a:rPr>
              <a:t> (techniques, </a:t>
            </a:r>
            <a:r>
              <a:rPr lang="en-GB" sz="2000" err="1">
                <a:latin typeface="Arial"/>
                <a:ea typeface="+mn-lt"/>
                <a:cs typeface="Arial"/>
              </a:rPr>
              <a:t>budgétaires</a:t>
            </a:r>
            <a:r>
              <a:rPr lang="en-GB" sz="2000">
                <a:latin typeface="Arial"/>
                <a:ea typeface="+mn-lt"/>
                <a:cs typeface="Arial"/>
              </a:rPr>
              <a:t>, </a:t>
            </a:r>
            <a:r>
              <a:rPr lang="en-GB" sz="2000" err="1">
                <a:latin typeface="Arial"/>
                <a:ea typeface="+mn-lt"/>
                <a:cs typeface="Arial"/>
              </a:rPr>
              <a:t>temporelles</a:t>
            </a:r>
            <a:r>
              <a:rPr lang="en-GB" sz="2000">
                <a:latin typeface="Arial"/>
                <a:ea typeface="+mn-lt"/>
                <a:cs typeface="Arial"/>
              </a:rPr>
              <a:t>)</a:t>
            </a:r>
            <a:endParaRPr lang="en-GB" sz="2000"/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Proposition </a:t>
            </a:r>
            <a:r>
              <a:rPr lang="en-GB" sz="2000" err="1">
                <a:latin typeface="Arial"/>
                <a:ea typeface="+mn-lt"/>
                <a:cs typeface="Arial"/>
              </a:rPr>
              <a:t>d’une</a:t>
            </a:r>
            <a:r>
              <a:rPr lang="en-GB" sz="2000">
                <a:latin typeface="Arial"/>
                <a:ea typeface="+mn-lt"/>
                <a:cs typeface="Arial"/>
              </a:rPr>
              <a:t> nouvelle architecture SI</a:t>
            </a:r>
            <a:endParaRPr lang="en-GB" sz="2000"/>
          </a:p>
          <a:p>
            <a:pPr marL="0" indent="0">
              <a:buNone/>
            </a:pPr>
            <a:endParaRPr lang="en-GB" sz="140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60" y="188908"/>
            <a:ext cx="8320856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4654412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/>
                <a:ea typeface="+mn-lt"/>
                <a:cs typeface="Arial"/>
              </a:rPr>
              <a:t>Les </a:t>
            </a:r>
            <a:r>
              <a:rPr lang="en-GB" sz="2000" b="1" dirty="0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 b="1" dirty="0">
                <a:latin typeface="Arial"/>
                <a:ea typeface="+mn-lt"/>
                <a:cs typeface="Arial"/>
              </a:rPr>
              <a:t>  </a:t>
            </a:r>
            <a:r>
              <a:rPr lang="en-GB" sz="2000" dirty="0">
                <a:latin typeface="Arial"/>
                <a:ea typeface="+mn-lt"/>
                <a:cs typeface="Arial"/>
              </a:rPr>
              <a:t>:</a:t>
            </a:r>
            <a:endParaRPr lang="en-US" sz="2000" dirty="0"/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utilisateurs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produits</a:t>
            </a:r>
            <a:r>
              <a:rPr lang="en-GB" sz="2000" dirty="0">
                <a:latin typeface="Arial"/>
                <a:ea typeface="+mn-lt"/>
                <a:cs typeface="Arial"/>
              </a:rPr>
              <a:t> de la boutique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poids</a:t>
            </a:r>
            <a:r>
              <a:rPr lang="en-GB" sz="2000" dirty="0">
                <a:latin typeface="Arial"/>
                <a:ea typeface="+mn-lt"/>
                <a:cs typeface="Arial"/>
              </a:rPr>
              <a:t> vignette</a:t>
            </a: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communes</a:t>
            </a:r>
          </a:p>
          <a:p>
            <a:pPr marL="1028700" lvl="1" indent="-342900"/>
            <a:r>
              <a:rPr lang="en-GB" sz="2000" dirty="0">
                <a:latin typeface="Arial"/>
                <a:ea typeface="+mn-lt"/>
                <a:cs typeface="Arial"/>
              </a:rPr>
              <a:t>Gestion des </a:t>
            </a:r>
            <a:r>
              <a:rPr lang="en-GB" sz="2000" dirty="0" err="1">
                <a:latin typeface="Arial"/>
                <a:ea typeface="+mn-lt"/>
                <a:cs typeface="Arial"/>
              </a:rPr>
              <a:t>conditionnements</a:t>
            </a:r>
            <a:endParaRPr lang="en-GB" sz="2000" dirty="0">
              <a:latin typeface="Avenir Next LT Pro"/>
              <a:ea typeface="+mn-lt"/>
              <a:cs typeface="Arial"/>
            </a:endParaRPr>
          </a:p>
          <a:p>
            <a:pPr marL="0" indent="0">
              <a:buNone/>
            </a:pPr>
            <a:endParaRPr lang="en-GB" sz="2000" b="1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1400" dirty="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2EEA690-BFA8-8349-97AB-A5A75E79C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123" y="2313946"/>
            <a:ext cx="6343291" cy="3721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837795" y="916874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</p:spTree>
    <p:extLst>
      <p:ext uri="{BB962C8B-B14F-4D97-AF65-F5344CB8AC3E}">
        <p14:creationId xmlns:p14="http://schemas.microsoft.com/office/powerpoint/2010/main" val="83275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45" y="188908"/>
            <a:ext cx="8440159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A6B-28FC-5868-7D87-40B41EF8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00" y="2170551"/>
            <a:ext cx="4654412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err="1">
                <a:latin typeface="Arial"/>
                <a:ea typeface="+mn-lt"/>
                <a:cs typeface="Arial"/>
              </a:rPr>
              <a:t>Quelques</a:t>
            </a:r>
            <a:r>
              <a:rPr lang="en-GB" sz="2000" b="1">
                <a:latin typeface="Arial"/>
                <a:ea typeface="+mn-lt"/>
                <a:cs typeface="Arial"/>
              </a:rPr>
              <a:t> </a:t>
            </a:r>
            <a:r>
              <a:rPr lang="en-GB" sz="2000" b="1" err="1">
                <a:latin typeface="Arial"/>
                <a:ea typeface="+mn-lt"/>
                <a:cs typeface="Arial"/>
              </a:rPr>
              <a:t>Fonctionnalités</a:t>
            </a:r>
            <a:r>
              <a:rPr lang="en-GB" sz="2000" b="1">
                <a:latin typeface="Arial"/>
                <a:ea typeface="+mn-lt"/>
                <a:cs typeface="Arial"/>
              </a:rPr>
              <a:t>  </a:t>
            </a:r>
            <a:r>
              <a:rPr lang="en-GB" sz="2000">
                <a:latin typeface="Arial"/>
                <a:ea typeface="+mn-lt"/>
                <a:cs typeface="Arial"/>
              </a:rPr>
              <a:t>:</a:t>
            </a:r>
            <a:endParaRPr lang="en-US" sz="2000"/>
          </a:p>
          <a:p>
            <a:pPr marL="1028700" lvl="1" indent="-342900"/>
            <a:r>
              <a:rPr lang="en-GB" sz="2000">
                <a:latin typeface="Arial"/>
                <a:ea typeface="+mn-lt"/>
                <a:cs typeface="Arial"/>
              </a:rPr>
              <a:t>Gestion des </a:t>
            </a:r>
            <a:r>
              <a:rPr lang="en-GB" sz="2000" err="1">
                <a:latin typeface="Arial"/>
                <a:ea typeface="+mn-lt"/>
                <a:cs typeface="Arial"/>
              </a:rPr>
              <a:t>utilisateurs</a:t>
            </a:r>
            <a:endParaRPr lang="en-GB" sz="2000" err="1">
              <a:latin typeface="Avenir Next LT Pro"/>
              <a:ea typeface="+mn-lt"/>
              <a:cs typeface="Arial"/>
            </a:endParaRPr>
          </a:p>
          <a:p>
            <a:pPr marL="1543050" lvl="2" indent="-285750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ea typeface="+mn-lt"/>
                <a:cs typeface="Arial"/>
              </a:rPr>
              <a:t>Visualisation de </a:t>
            </a:r>
            <a:r>
              <a:rPr lang="en-GB" sz="1600" err="1">
                <a:latin typeface="Arial"/>
                <a:ea typeface="+mn-lt"/>
                <a:cs typeface="Arial"/>
              </a:rPr>
              <a:t>tous</a:t>
            </a:r>
            <a:r>
              <a:rPr lang="en-GB" sz="1600">
                <a:latin typeface="Arial"/>
                <a:ea typeface="+mn-lt"/>
                <a:cs typeface="Arial"/>
              </a:rPr>
              <a:t> les </a:t>
            </a:r>
            <a:r>
              <a:rPr lang="en-GB" sz="1600" err="1">
                <a:latin typeface="Arial"/>
                <a:ea typeface="+mn-lt"/>
                <a:cs typeface="Arial"/>
              </a:rPr>
              <a:t>utilisateurs</a:t>
            </a:r>
            <a:r>
              <a:rPr lang="en-GB" sz="1600">
                <a:latin typeface="Arial"/>
                <a:ea typeface="+mn-lt"/>
                <a:cs typeface="Arial"/>
              </a:rPr>
              <a:t> avec les boutons </a:t>
            </a:r>
            <a:r>
              <a:rPr lang="en-GB" sz="1600" err="1">
                <a:latin typeface="Arial"/>
                <a:ea typeface="+mn-lt"/>
                <a:cs typeface="Arial"/>
              </a:rPr>
              <a:t>ajout</a:t>
            </a:r>
            <a:r>
              <a:rPr lang="en-GB" sz="1600">
                <a:latin typeface="Arial"/>
                <a:ea typeface="+mn-lt"/>
                <a:cs typeface="Arial"/>
              </a:rPr>
              <a:t>, modifier, </a:t>
            </a:r>
            <a:r>
              <a:rPr lang="en-GB" sz="1600" err="1">
                <a:latin typeface="Arial"/>
                <a:ea typeface="+mn-lt"/>
                <a:cs typeface="Arial"/>
              </a:rPr>
              <a:t>supprimer</a:t>
            </a:r>
            <a:r>
              <a:rPr lang="en-GB" sz="1600">
                <a:latin typeface="Arial"/>
                <a:ea typeface="+mn-lt"/>
                <a:cs typeface="Arial"/>
              </a:rPr>
              <a:t>.</a:t>
            </a:r>
            <a:endParaRPr lang="en-GB"/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 err="1">
                <a:latin typeface="Arial"/>
                <a:ea typeface="+mn-lt"/>
                <a:cs typeface="Arial"/>
              </a:rPr>
              <a:t>Téléchargement</a:t>
            </a:r>
            <a:r>
              <a:rPr lang="en-GB" sz="1600">
                <a:latin typeface="Arial"/>
                <a:ea typeface="+mn-lt"/>
                <a:cs typeface="Arial"/>
              </a:rPr>
              <a:t> </a:t>
            </a: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cs typeface="Arial"/>
              </a:rPr>
              <a:t>Option </a:t>
            </a:r>
            <a:r>
              <a:rPr lang="en-GB" sz="1600" err="1">
                <a:latin typeface="Arial"/>
                <a:cs typeface="Arial"/>
              </a:rPr>
              <a:t>d'imprimer</a:t>
            </a:r>
            <a:endParaRPr lang="en-GB" sz="1600">
              <a:latin typeface="Arial"/>
              <a:cs typeface="Arial"/>
            </a:endParaRPr>
          </a:p>
          <a:p>
            <a:pPr marL="1485900" lvl="2">
              <a:buFont typeface="Calibri" panose="020B0604020202020204" pitchFamily="34" charset="0"/>
              <a:buChar char="-"/>
            </a:pPr>
            <a:r>
              <a:rPr lang="en-GB" sz="1600">
                <a:latin typeface="Arial"/>
                <a:ea typeface="+mn-lt"/>
                <a:cs typeface="Arial"/>
              </a:rPr>
              <a:t>Une barre de recherche</a:t>
            </a:r>
          </a:p>
          <a:p>
            <a:pPr marL="0" indent="0">
              <a:buNone/>
            </a:pPr>
            <a:endParaRPr lang="en-GB" sz="2000" b="1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200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GB" sz="1400">
              <a:latin typeface="Arial"/>
              <a:ea typeface="+mn-lt"/>
              <a:cs typeface="Arial"/>
            </a:endParaRPr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937855" y="1009238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E2E11D-382E-23C4-BBE3-2FDE8876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4" y="2169453"/>
            <a:ext cx="6742442" cy="3759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DD141-5C47-CFD3-6B12-41A810D299DA}"/>
              </a:ext>
            </a:extLst>
          </p:cNvPr>
          <p:cNvSpPr txBox="1"/>
          <p:nvPr/>
        </p:nvSpPr>
        <p:spPr>
          <a:xfrm>
            <a:off x="7197048" y="6143638"/>
            <a:ext cx="366694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Arial"/>
                <a:cs typeface="Arial"/>
              </a:rPr>
              <a:t>Maquette – Gestion des </a:t>
            </a:r>
            <a:r>
              <a:rPr lang="en-US" sz="1600" i="1" err="1">
                <a:latin typeface="Arial"/>
                <a:cs typeface="Arial"/>
              </a:rPr>
              <a:t>utilisateurs</a:t>
            </a:r>
            <a:endParaRPr lang="en-US" sz="1600" i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99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612-0F0D-34AA-4273-A3E8E937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0" y="188908"/>
            <a:ext cx="8347795" cy="958620"/>
          </a:xfrm>
        </p:spPr>
        <p:txBody>
          <a:bodyPr>
            <a:noAutofit/>
          </a:bodyPr>
          <a:lstStyle/>
          <a:p>
            <a:pPr algn="ctr"/>
            <a:r>
              <a:rPr lang="en-GB" sz="2800" b="1"/>
              <a:t>FONCTIONNALITÉS</a:t>
            </a:r>
            <a:endParaRPr lang="en-US"/>
          </a:p>
        </p:txBody>
      </p:sp>
      <p:pic>
        <p:nvPicPr>
          <p:cNvPr id="7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EBEDB5B-F3C8-DAE3-DFE1-92115607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762" y="318663"/>
            <a:ext cx="2828746" cy="82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70712-C24A-3136-9723-240D0B3FFAAA}"/>
              </a:ext>
            </a:extLst>
          </p:cNvPr>
          <p:cNvSpPr txBox="1"/>
          <p:nvPr/>
        </p:nvSpPr>
        <p:spPr>
          <a:xfrm>
            <a:off x="1875590" y="913461"/>
            <a:ext cx="57013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Administration – Centre de gestion</a:t>
            </a:r>
          </a:p>
        </p:txBody>
      </p:sp>
      <p:pic>
        <p:nvPicPr>
          <p:cNvPr id="9" name="Image 6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2099B06B-1D43-0E1C-E41C-23A79D07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60" y="2205224"/>
            <a:ext cx="9323357" cy="40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69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1238</Words>
  <Application>Microsoft Macintosh PowerPoint</Application>
  <PresentationFormat>Grand écran</PresentationFormat>
  <Paragraphs>218</Paragraphs>
  <Slides>34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3" baseType="lpstr">
      <vt:lpstr>Aptos</vt:lpstr>
      <vt:lpstr>Arial</vt:lpstr>
      <vt:lpstr>Avenir Next LT Pro</vt:lpstr>
      <vt:lpstr>Calibri</vt:lpstr>
      <vt:lpstr>Calibri,Sans-Serif</vt:lpstr>
      <vt:lpstr>Courier New</vt:lpstr>
      <vt:lpstr>Segoe UI</vt:lpstr>
      <vt:lpstr>Symbol</vt:lpstr>
      <vt:lpstr>AccentBoxVTI</vt:lpstr>
      <vt:lpstr>PROJET DIGICHEES - Groupe d10b</vt:lpstr>
      <vt:lpstr>Présentation PowerPoint</vt:lpstr>
      <vt:lpstr>CONTEXTE ET OBJECTIFS</vt:lpstr>
      <vt:lpstr>Présentation PowerPoint</vt:lpstr>
      <vt:lpstr>METHODOLOGIE  ADOPTEE</vt:lpstr>
      <vt:lpstr>ELABORATION DU  CAHIER DES CHARGES TECHNIQUE  (CDCT)</vt:lpstr>
      <vt:lpstr>FONCTIONNALITÉS</vt:lpstr>
      <vt:lpstr>FONCTIONNALITÉS</vt:lpstr>
      <vt:lpstr>FONCTIONNALITÉS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PLANIFICATION ET ORGANISATION</vt:lpstr>
      <vt:lpstr>PLANIFICATION ET ORGANISATION</vt:lpstr>
      <vt:lpstr>Présentation PowerPoint</vt:lpstr>
      <vt:lpstr>PLANIFICATION ET ORGANISATION</vt:lpstr>
      <vt:lpstr>Présentation PowerPoint</vt:lpstr>
      <vt:lpstr>Présentation PowerPoint</vt:lpstr>
      <vt:lpstr>RESULTATS ET LIVRABLES</vt:lpstr>
      <vt:lpstr>CONCLUSION ET PERSPECTIVES</vt:lpstr>
      <vt:lpstr>CONCLUSION ET PERSPECTIVES</vt:lpstr>
      <vt:lpstr>MERCI BEAUCOUP</vt:lpstr>
      <vt:lpstr>QUESTIONS/REPONSES</vt:lpstr>
      <vt:lpstr>Présentation PowerPoint</vt:lpstr>
      <vt:lpstr>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Lucas PREAUX</cp:lastModifiedBy>
  <cp:revision>1</cp:revision>
  <dcterms:created xsi:type="dcterms:W3CDTF">2025-01-16T09:22:34Z</dcterms:created>
  <dcterms:modified xsi:type="dcterms:W3CDTF">2025-01-17T14:31:53Z</dcterms:modified>
  <cp:category/>
</cp:coreProperties>
</file>