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2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D167-E126-413E-86DB-F969612AC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9F1F1-1FDF-4CFD-A960-D9A888529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7AB56-582B-4DA8-A0A7-28C19200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D8EB-DFD3-4350-BAFA-89A658E1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F7AE-5952-4059-B8FF-A742E111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7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E330-DA67-47BF-AB1E-68E6D30E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57B2A-CA2D-4302-A015-673FF5CF2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32FE-4FBB-4EF1-88B4-BBC57B0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F34A-91E1-4F52-8B01-D7B92E6B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F899-C0E6-4EC1-971F-6A32FC32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879BE-9341-4990-888B-5010DE362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86EF7-9038-4E60-A445-06488E6B6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5BB1-3208-4059-BCE1-BD15D52D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7833-A221-44AC-9849-B96DB79D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6AC2-8D8B-4DE0-96D0-57DDC7D1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A04D-E0E9-4699-B25D-3CFFE781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D87D-D5B7-4EFF-ADC1-54DD03B5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5261-9722-4E4A-BCB3-A3560A3D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0DDF-78C6-43BC-B208-4CF089EE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8700-C6C2-47E4-8DBF-A403D5A7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2163-7009-4246-B2A8-60830AB3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A22-B583-4E0B-ACE6-78C0F754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A860-35C0-4BBE-8EEF-8C193DA4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848F-E87B-4169-8603-93E4D70E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1185-FAC8-431B-9F2A-4840FFC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6414-BA2A-4133-B6CC-B3091FB9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ECF1-1B75-4AAB-BE09-2C7D19A4E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45A2E-29A2-40A2-A306-43AFE589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E1D0-D3F1-4B00-A45D-CCE49EE8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B36AF-776C-458E-8DC2-964377B5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5C15E-EAA9-4FDE-9DF2-183F00FB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150E-77BD-4425-AEB6-CFF8F27C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BF5E-9E17-4271-B3C4-CBF261F3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FA4E7-5B63-43B0-AA3B-2234C6195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08F3B-5BDC-4932-A0F7-1B81EC726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366C4-76C3-4B90-92AD-804A1448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5C4D4-CBB9-4E6A-9917-24FFCA23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721D8-3111-4BA8-8FFF-941912EC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C2EFB-64B0-4ED8-8111-D42C6DAF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2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CE0A-35D1-41E9-B259-0911C696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EAF17-011A-43AA-B88C-56B460B8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705CE-0914-4632-97BA-14DEBAE5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6350E-E6FD-4F5B-B41E-792B800E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97E19-61A9-49E5-A052-34DB4C43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B5C9C-1B50-4290-A606-63D756CC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2C458-D1C6-4E81-87A8-3F148B26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4665-6F89-442A-A891-88C07C1C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3659-4736-4897-AA67-9FAAF660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AD3BA-D1D2-4238-89C7-0E7D821EE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ABAD7-8335-4DC7-BEB1-7732983A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4DC54-E392-44B2-B000-F2ABABDD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D845-5699-4077-A12E-E61CF21F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0D80-2068-4B47-A41D-E0059939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6208F-53D8-4184-8CB6-FE10FDB18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6E2CB-ECE9-46A7-ACE5-6F79128F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E7FF7-7B34-40D5-82FD-F9A60D6D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40B88-FB8A-4866-BB5F-90467212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3B042-0B42-456D-9749-AD807D39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00D47-EA3F-4E6B-98AD-8FBD945C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4446F-F0C3-42D2-BDDE-3C37C937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8F1D-3F0C-4BFA-8826-406436008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0352-97E5-4996-A491-B48FF7DF3B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5C23-5FF0-4AB3-83B8-ACB376DCC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3E2C-1E7C-43BE-B2D8-D2912CE20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200AC-3A90-4650-A845-27B1D2F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810215-7560-41E7-9770-50745BA75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4" y="1332097"/>
            <a:ext cx="4384432" cy="4193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01EAB-79E8-4471-956D-CA094FAD8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2209630"/>
            <a:ext cx="487748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7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mdbusig@gmail.com</dc:creator>
  <cp:lastModifiedBy>mdbusig@gmail.com</cp:lastModifiedBy>
  <cp:revision>2</cp:revision>
  <dcterms:created xsi:type="dcterms:W3CDTF">2019-04-26T04:28:46Z</dcterms:created>
  <dcterms:modified xsi:type="dcterms:W3CDTF">2019-04-26T04:40:29Z</dcterms:modified>
</cp:coreProperties>
</file>