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14" d="100"/>
          <a:sy n="114" d="100"/>
        </p:scale>
        <p:origin x="4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D167-E126-413E-86DB-F969612AC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49F1F1-1FDF-4CFD-A960-D9A888529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67AB56-582B-4DA8-A0A7-28C19200FB5D}"/>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01F1D8EB-DFD3-4350-BAFA-89A658E1C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2F7AE-5952-4059-B8FF-A742E111F271}"/>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263237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E330-DA67-47BF-AB1E-68E6D30E9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57B2A-CA2D-4302-A015-673FF5CF2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F32FE-4FBB-4EF1-88B4-BBC57B05CAD2}"/>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B502F34A-91E1-4F52-8B01-D7B92E6BC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2F899-C0E6-4EC1-971F-6A32FC32C353}"/>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130883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879BE-9341-4990-888B-5010DE362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C86EF7-9038-4E60-A445-06488E6B6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65BB1-3208-4059-BCE1-BD15D52DB708}"/>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A9367833-A221-44AC-9849-B96DB79DC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56AC2-8D8B-4DE0-96D0-57DDC7D14BF2}"/>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327521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A04D-E0E9-4699-B25D-3CFFE7813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FD87D-D5B7-4EFF-ADC1-54DD03B5E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05261-9722-4E4A-BCB3-A3560A3DD3D5}"/>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133C0DDF-78C6-43BC-B208-4CF089EE1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88700-C6C2-47E4-8DBF-A403D5A79E70}"/>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68912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2163-7009-4246-B2A8-60830AB3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036A22-B583-4E0B-ACE6-78C0F7542A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CA860-35C0-4BBE-8EEF-8C193DA40CC9}"/>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3DEA848F-E87B-4169-8603-93E4D70E3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31185-FAC8-431B-9F2A-4840FFCFB50D}"/>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122760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6414-BA2A-4133-B6CC-B3091FB9A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6ECF1-1B75-4AAB-BE09-2C7D19A4E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845A2E-29A2-40A2-A306-43AFE5899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F0E1D0-D3F1-4B00-A45D-CCE49EE8CDC7}"/>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6" name="Footer Placeholder 5">
            <a:extLst>
              <a:ext uri="{FF2B5EF4-FFF2-40B4-BE49-F238E27FC236}">
                <a16:creationId xmlns:a16="http://schemas.microsoft.com/office/drawing/2014/main" id="{CF5B36AF-776C-458E-8DC2-964377B5C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5C15E-EAA9-4FDE-9DF2-183F00FBEB11}"/>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153786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150E-77BD-4425-AEB6-CFF8F27C8F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C1BF5E-9E17-4271-B3C4-CBF261F3E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FA4E7-5B63-43B0-AA3B-2234C6195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708F3B-5BDC-4932-A0F7-1B81EC726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8366C4-76C3-4B90-92AD-804A144895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5C4D4-CBB9-4E6A-9917-24FFCA23135A}"/>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8" name="Footer Placeholder 7">
            <a:extLst>
              <a:ext uri="{FF2B5EF4-FFF2-40B4-BE49-F238E27FC236}">
                <a16:creationId xmlns:a16="http://schemas.microsoft.com/office/drawing/2014/main" id="{F25721D8-3111-4BA8-8FFF-941912EC1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9C2EFB-64B0-4ED8-8111-D42C6DAF9D6F}"/>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306962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CE0A-35D1-41E9-B259-0911C696D2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EEAF17-011A-43AA-B88C-56B460B869F8}"/>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4" name="Footer Placeholder 3">
            <a:extLst>
              <a:ext uri="{FF2B5EF4-FFF2-40B4-BE49-F238E27FC236}">
                <a16:creationId xmlns:a16="http://schemas.microsoft.com/office/drawing/2014/main" id="{949705CE-0914-4632-97BA-14DEBAE53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86350E-E6FD-4F5B-B41E-792B800E6BDB}"/>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243064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D97E19-61A9-49E5-A052-34DB4C430B90}"/>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3" name="Footer Placeholder 2">
            <a:extLst>
              <a:ext uri="{FF2B5EF4-FFF2-40B4-BE49-F238E27FC236}">
                <a16:creationId xmlns:a16="http://schemas.microsoft.com/office/drawing/2014/main" id="{7CCB5C9C-1B50-4290-A606-63D756CCC0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72C458-D1C6-4E81-87A8-3F148B26C00F}"/>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304685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4665-6F89-442A-A891-88C07C1C0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AB3659-4736-4897-AA67-9FAAF6603F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6AD3BA-D1D2-4238-89C7-0E7D821EE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ABAD7-8335-4DC7-BEB1-7732983AE5B0}"/>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6" name="Footer Placeholder 5">
            <a:extLst>
              <a:ext uri="{FF2B5EF4-FFF2-40B4-BE49-F238E27FC236}">
                <a16:creationId xmlns:a16="http://schemas.microsoft.com/office/drawing/2014/main" id="{C6B4DC54-E392-44B2-B000-F2ABABDD9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6D845-5699-4077-A12E-E61CF21F17EE}"/>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300509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0D80-2068-4B47-A41D-E00599396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6208F-53D8-4184-8CB6-FE10FDB18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6E2CB-ECE9-46A7-ACE5-6F79128F5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E7FF7-7B34-40D5-82FD-F9A60D6DCDC3}"/>
              </a:ext>
            </a:extLst>
          </p:cNvPr>
          <p:cNvSpPr>
            <a:spLocks noGrp="1"/>
          </p:cNvSpPr>
          <p:nvPr>
            <p:ph type="dt" sz="half" idx="10"/>
          </p:nvPr>
        </p:nvSpPr>
        <p:spPr/>
        <p:txBody>
          <a:bodyPr/>
          <a:lstStyle/>
          <a:p>
            <a:fld id="{F3E50352-97E5-4996-A491-B48FF7DF3BCE}" type="datetimeFigureOut">
              <a:rPr lang="en-US" smtClean="0"/>
              <a:t>4/26/2019</a:t>
            </a:fld>
            <a:endParaRPr lang="en-US"/>
          </a:p>
        </p:txBody>
      </p:sp>
      <p:sp>
        <p:nvSpPr>
          <p:cNvPr id="6" name="Footer Placeholder 5">
            <a:extLst>
              <a:ext uri="{FF2B5EF4-FFF2-40B4-BE49-F238E27FC236}">
                <a16:creationId xmlns:a16="http://schemas.microsoft.com/office/drawing/2014/main" id="{40340B88-FB8A-4866-BB5F-904672129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3B042-0B42-456D-9749-AD807D39993F}"/>
              </a:ext>
            </a:extLst>
          </p:cNvPr>
          <p:cNvSpPr>
            <a:spLocks noGrp="1"/>
          </p:cNvSpPr>
          <p:nvPr>
            <p:ph type="sldNum" sz="quarter" idx="12"/>
          </p:nvPr>
        </p:nvSpPr>
        <p:spPr/>
        <p:txBody>
          <a:bodyPr/>
          <a:lstStyle/>
          <a:p>
            <a:fld id="{EBA200AC-3A90-4650-A845-27B1D2F59C01}" type="slidenum">
              <a:rPr lang="en-US" smtClean="0"/>
              <a:t>‹#›</a:t>
            </a:fld>
            <a:endParaRPr lang="en-US"/>
          </a:p>
        </p:txBody>
      </p:sp>
    </p:spTree>
    <p:extLst>
      <p:ext uri="{BB962C8B-B14F-4D97-AF65-F5344CB8AC3E}">
        <p14:creationId xmlns:p14="http://schemas.microsoft.com/office/powerpoint/2010/main" val="60323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00D47-EA3F-4E6B-98AD-8FBD945CB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E4446F-F0C3-42D2-BDDE-3C37C9376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98F1D-3F0C-4BFA-8826-406436008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50352-97E5-4996-A491-B48FF7DF3BCE}" type="datetimeFigureOut">
              <a:rPr lang="en-US" smtClean="0"/>
              <a:t>4/26/2019</a:t>
            </a:fld>
            <a:endParaRPr lang="en-US"/>
          </a:p>
        </p:txBody>
      </p:sp>
      <p:sp>
        <p:nvSpPr>
          <p:cNvPr id="5" name="Footer Placeholder 4">
            <a:extLst>
              <a:ext uri="{FF2B5EF4-FFF2-40B4-BE49-F238E27FC236}">
                <a16:creationId xmlns:a16="http://schemas.microsoft.com/office/drawing/2014/main" id="{FC985C23-5FF0-4AB3-83B8-ACB376DCC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BD3E2C-1E7C-43BE-B2D8-D2912CE20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00AC-3A90-4650-A845-27B1D2F59C01}" type="slidenum">
              <a:rPr lang="en-US" smtClean="0"/>
              <a:t>‹#›</a:t>
            </a:fld>
            <a:endParaRPr lang="en-US"/>
          </a:p>
        </p:txBody>
      </p:sp>
    </p:spTree>
    <p:extLst>
      <p:ext uri="{BB962C8B-B14F-4D97-AF65-F5344CB8AC3E}">
        <p14:creationId xmlns:p14="http://schemas.microsoft.com/office/powerpoint/2010/main" val="2632694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810215-7560-41E7-9770-50745BA75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784" y="1332097"/>
            <a:ext cx="4384432" cy="4193805"/>
          </a:xfrm>
          <a:prstGeom prst="rect">
            <a:avLst/>
          </a:prstGeom>
        </p:spPr>
      </p:pic>
      <p:pic>
        <p:nvPicPr>
          <p:cNvPr id="7" name="Picture 6">
            <a:extLst>
              <a:ext uri="{FF2B5EF4-FFF2-40B4-BE49-F238E27FC236}">
                <a16:creationId xmlns:a16="http://schemas.microsoft.com/office/drawing/2014/main" id="{8C201EAB-79E8-4471-956D-CA094FAD8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259" y="2209630"/>
            <a:ext cx="4877481" cy="2438740"/>
          </a:xfrm>
          <a:prstGeom prst="rect">
            <a:avLst/>
          </a:prstGeom>
        </p:spPr>
      </p:pic>
      <p:sp>
        <p:nvSpPr>
          <p:cNvPr id="4" name="Title 1">
            <a:extLst>
              <a:ext uri="{FF2B5EF4-FFF2-40B4-BE49-F238E27FC236}">
                <a16:creationId xmlns:a16="http://schemas.microsoft.com/office/drawing/2014/main" id="{087ABCAC-8F2C-4E69-B340-6FF547C21466}"/>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rPr>
              <a:t>Roles</a:t>
            </a:r>
          </a:p>
        </p:txBody>
      </p:sp>
      <p:sp>
        <p:nvSpPr>
          <p:cNvPr id="5" name="Content Placeholder 2">
            <a:extLst>
              <a:ext uri="{FF2B5EF4-FFF2-40B4-BE49-F238E27FC236}">
                <a16:creationId xmlns:a16="http://schemas.microsoft.com/office/drawing/2014/main" id="{86E209E7-A72F-4731-8ADC-DAE0A1F8461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bg1"/>
                </a:solidFill>
              </a:rPr>
              <a:t>Game Director: Luke </a:t>
            </a:r>
            <a:r>
              <a:rPr lang="en-US" dirty="0" err="1">
                <a:solidFill>
                  <a:schemeClr val="bg1"/>
                </a:solidFill>
              </a:rPr>
              <a:t>Taranowski</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Producer: Justin Van Der </a:t>
            </a:r>
            <a:r>
              <a:rPr lang="en-US" dirty="0" err="1">
                <a:solidFill>
                  <a:schemeClr val="bg1"/>
                </a:solidFill>
              </a:rPr>
              <a:t>Sluys</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Technical Director: Myles </a:t>
            </a:r>
            <a:r>
              <a:rPr lang="en-US" dirty="0" err="1">
                <a:solidFill>
                  <a:schemeClr val="bg1"/>
                </a:solidFill>
              </a:rPr>
              <a:t>Busig</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Art Director: Elena </a:t>
            </a:r>
            <a:r>
              <a:rPr lang="en-US" dirty="0" err="1">
                <a:solidFill>
                  <a:schemeClr val="bg1"/>
                </a:solidFill>
              </a:rPr>
              <a:t>Schefer</a:t>
            </a: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Extra Help: Kevin </a:t>
            </a:r>
            <a:r>
              <a:rPr lang="en-US" dirty="0" err="1">
                <a:solidFill>
                  <a:schemeClr val="bg1"/>
                </a:solidFill>
              </a:rPr>
              <a:t>Panasyuk</a:t>
            </a:r>
            <a:endParaRPr lang="en-US" dirty="0">
              <a:solidFill>
                <a:schemeClr val="bg1"/>
              </a:solidFill>
            </a:endParaRPr>
          </a:p>
        </p:txBody>
      </p:sp>
      <p:sp>
        <p:nvSpPr>
          <p:cNvPr id="8" name="Title 1">
            <a:extLst>
              <a:ext uri="{FF2B5EF4-FFF2-40B4-BE49-F238E27FC236}">
                <a16:creationId xmlns:a16="http://schemas.microsoft.com/office/drawing/2014/main" id="{E098941F-DB4F-4D4C-92F1-D2EECC924772}"/>
              </a:ext>
            </a:extLst>
          </p:cNvPr>
          <p:cNvSpPr txBox="1">
            <a:spLocks/>
          </p:cNvSpPr>
          <p:nvPr/>
        </p:nvSpPr>
        <p:spPr>
          <a:xfrm>
            <a:off x="838199" y="42386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rPr>
              <a:t>High Concept</a:t>
            </a:r>
          </a:p>
        </p:txBody>
      </p:sp>
      <p:sp>
        <p:nvSpPr>
          <p:cNvPr id="9" name="Content Placeholder 2">
            <a:extLst>
              <a:ext uri="{FF2B5EF4-FFF2-40B4-BE49-F238E27FC236}">
                <a16:creationId xmlns:a16="http://schemas.microsoft.com/office/drawing/2014/main" id="{57826019-25A4-4749-B7A4-4FF8F533C526}"/>
              </a:ext>
            </a:extLst>
          </p:cNvPr>
          <p:cNvSpPr txBox="1">
            <a:spLocks/>
          </p:cNvSpPr>
          <p:nvPr/>
        </p:nvSpPr>
        <p:spPr>
          <a:xfrm>
            <a:off x="914399" y="1800891"/>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In this 2D dungeon crawler, You're working overtime at your boring office job in the middle of Y2K. When all of a sudden, the clock strikes twelve and all of the machines come to life. You must fight your way through rogue office supplies and make it to safety at the top of the tower. </a:t>
            </a:r>
          </a:p>
        </p:txBody>
      </p:sp>
      <p:sp>
        <p:nvSpPr>
          <p:cNvPr id="10" name="Title 1">
            <a:extLst>
              <a:ext uri="{FF2B5EF4-FFF2-40B4-BE49-F238E27FC236}">
                <a16:creationId xmlns:a16="http://schemas.microsoft.com/office/drawing/2014/main" id="{69E2FFCD-9B47-4211-9B89-7222B132C1C1}"/>
              </a:ext>
            </a:extLst>
          </p:cNvPr>
          <p:cNvSpPr txBox="1">
            <a:spLocks/>
          </p:cNvSpPr>
          <p:nvPr/>
        </p:nvSpPr>
        <p:spPr>
          <a:xfrm>
            <a:off x="838199" y="36229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solidFill>
                  <a:schemeClr val="bg1"/>
                </a:solidFill>
              </a:rPr>
              <a:t>Mechanics</a:t>
            </a:r>
          </a:p>
        </p:txBody>
      </p:sp>
      <p:sp>
        <p:nvSpPr>
          <p:cNvPr id="11" name="Content Placeholder 2">
            <a:extLst>
              <a:ext uri="{FF2B5EF4-FFF2-40B4-BE49-F238E27FC236}">
                <a16:creationId xmlns:a16="http://schemas.microsoft.com/office/drawing/2014/main" id="{FE6CB932-B774-4B7B-9078-CCA5DA4574B6}"/>
              </a:ext>
            </a:extLst>
          </p:cNvPr>
          <p:cNvSpPr txBox="1">
            <a:spLocks/>
          </p:cNvSpPr>
          <p:nvPr/>
        </p:nvSpPr>
        <p:spPr>
          <a:xfrm>
            <a:off x="838199" y="1802262"/>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solidFill>
                  <a:schemeClr val="bg1"/>
                </a:solidFill>
              </a:rPr>
              <a:t>Dashing</a:t>
            </a:r>
          </a:p>
          <a:p>
            <a:pPr marL="342900" indent="-342900" algn="l">
              <a:buFont typeface="Arial" panose="020B0604020202020204" pitchFamily="34" charset="0"/>
              <a:buChar char="•"/>
            </a:pPr>
            <a:r>
              <a:rPr lang="en-US" dirty="0">
                <a:solidFill>
                  <a:schemeClr val="bg1"/>
                </a:solidFill>
              </a:rPr>
              <a:t>Attacking</a:t>
            </a:r>
          </a:p>
          <a:p>
            <a:pPr marL="342900" indent="-342900" algn="l">
              <a:buFont typeface="Arial" panose="020B0604020202020204" pitchFamily="34" charset="0"/>
              <a:buChar char="•"/>
            </a:pPr>
            <a:r>
              <a:rPr lang="en-US" dirty="0">
                <a:solidFill>
                  <a:schemeClr val="bg1"/>
                </a:solidFill>
              </a:rPr>
              <a:t>Inventory</a:t>
            </a:r>
          </a:p>
        </p:txBody>
      </p:sp>
      <p:sp>
        <p:nvSpPr>
          <p:cNvPr id="2" name="TextBox 1">
            <a:extLst>
              <a:ext uri="{FF2B5EF4-FFF2-40B4-BE49-F238E27FC236}">
                <a16:creationId xmlns:a16="http://schemas.microsoft.com/office/drawing/2014/main" id="{852ABA93-D8FC-42E1-B957-DF7B0564614E}"/>
              </a:ext>
            </a:extLst>
          </p:cNvPr>
          <p:cNvSpPr txBox="1"/>
          <p:nvPr/>
        </p:nvSpPr>
        <p:spPr>
          <a:xfrm>
            <a:off x="3570204" y="2828834"/>
            <a:ext cx="5203989" cy="1200329"/>
          </a:xfrm>
          <a:prstGeom prst="rect">
            <a:avLst/>
          </a:prstGeom>
          <a:noFill/>
        </p:spPr>
        <p:txBody>
          <a:bodyPr wrap="none" rtlCol="0">
            <a:spAutoFit/>
          </a:bodyPr>
          <a:lstStyle/>
          <a:p>
            <a:r>
              <a:rPr lang="en-US" sz="7200" b="1" dirty="0">
                <a:solidFill>
                  <a:schemeClr val="bg1"/>
                </a:solidFill>
              </a:rPr>
              <a:t>Post Mortem</a:t>
            </a:r>
          </a:p>
        </p:txBody>
      </p:sp>
    </p:spTree>
    <p:extLst>
      <p:ext uri="{BB962C8B-B14F-4D97-AF65-F5344CB8AC3E}">
        <p14:creationId xmlns:p14="http://schemas.microsoft.com/office/powerpoint/2010/main" val="72547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4"/>
                                        </p:tgtEl>
                                      </p:cBhvr>
                                    </p:animEffect>
                                    <p:set>
                                      <p:cBhvr>
                                        <p:cTn id="35" dur="1" fill="hold">
                                          <p:stCondLst>
                                            <p:cond delay="499"/>
                                          </p:stCondLst>
                                        </p:cTn>
                                        <p:tgtEl>
                                          <p:spTgt spid="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1"/>
                                        </p:tgtEl>
                                      </p:cBhvr>
                                    </p:animEffect>
                                    <p:set>
                                      <p:cBhvr>
                                        <p:cTn id="70" dur="1" fill="hold">
                                          <p:stCondLst>
                                            <p:cond delay="499"/>
                                          </p:stCondLst>
                                        </p:cTn>
                                        <p:tgtEl>
                                          <p:spTgt spid="1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2"/>
                                        </p:tgtEl>
                                      </p:cBhvr>
                                    </p:animEffect>
                                    <p:set>
                                      <p:cBhvr>
                                        <p:cTn id="8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8" grpId="0"/>
      <p:bldP spid="8" grpId="1"/>
      <p:bldP spid="9" grpId="0"/>
      <p:bldP spid="9" grpId="1"/>
      <p:bldP spid="10" grpId="0"/>
      <p:bldP spid="10" grpId="1"/>
      <p:bldP spid="11" grpId="0"/>
      <p:bldP spid="11" grpId="1"/>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95</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mdbusig@gmail.com</dc:creator>
  <cp:lastModifiedBy>mdbusig@gmail.com</cp:lastModifiedBy>
  <cp:revision>11</cp:revision>
  <dcterms:created xsi:type="dcterms:W3CDTF">2019-04-26T04:28:46Z</dcterms:created>
  <dcterms:modified xsi:type="dcterms:W3CDTF">2019-04-26T21:05:42Z</dcterms:modified>
</cp:coreProperties>
</file>