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597B78"/>
    <a:srgbClr val="0070C0"/>
    <a:srgbClr val="007FDE"/>
    <a:srgbClr val="F1F5E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6374" autoAdjust="0"/>
  </p:normalViewPr>
  <p:slideViewPr>
    <p:cSldViewPr showGuides="1">
      <p:cViewPr>
        <p:scale>
          <a:sx n="75" d="100"/>
          <a:sy n="75" d="100"/>
        </p:scale>
        <p:origin x="-1714" y="-26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5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5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5" indent="0">
              <a:buNone/>
              <a:defRPr sz="1000"/>
            </a:lvl3pPr>
            <a:lvl4pPr marL="1371592" indent="0">
              <a:buNone/>
              <a:defRPr sz="900"/>
            </a:lvl4pPr>
            <a:lvl5pPr marL="1828789" indent="0">
              <a:buNone/>
              <a:defRPr sz="900"/>
            </a:lvl5pPr>
            <a:lvl6pPr marL="2285987" indent="0">
              <a:buNone/>
              <a:defRPr sz="900"/>
            </a:lvl6pPr>
            <a:lvl7pPr marL="2743185" indent="0">
              <a:buNone/>
              <a:defRPr sz="900"/>
            </a:lvl7pPr>
            <a:lvl8pPr marL="3200381" indent="0">
              <a:buNone/>
              <a:defRPr sz="900"/>
            </a:lvl8pPr>
            <a:lvl9pPr marL="36575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5" indent="0">
              <a:buNone/>
              <a:defRPr sz="2400"/>
            </a:lvl3pPr>
            <a:lvl4pPr marL="1371592" indent="0">
              <a:buNone/>
              <a:defRPr sz="2000"/>
            </a:lvl4pPr>
            <a:lvl5pPr marL="1828789" indent="0">
              <a:buNone/>
              <a:defRPr sz="2000"/>
            </a:lvl5pPr>
            <a:lvl6pPr marL="2285987" indent="0">
              <a:buNone/>
              <a:defRPr sz="2000"/>
            </a:lvl6pPr>
            <a:lvl7pPr marL="2743185" indent="0">
              <a:buNone/>
              <a:defRPr sz="2000"/>
            </a:lvl7pPr>
            <a:lvl8pPr marL="3200381" indent="0">
              <a:buNone/>
              <a:defRPr sz="2000"/>
            </a:lvl8pPr>
            <a:lvl9pPr marL="365757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5" indent="0">
              <a:buNone/>
              <a:defRPr sz="1000"/>
            </a:lvl3pPr>
            <a:lvl4pPr marL="1371592" indent="0">
              <a:buNone/>
              <a:defRPr sz="900"/>
            </a:lvl4pPr>
            <a:lvl5pPr marL="1828789" indent="0">
              <a:buNone/>
              <a:defRPr sz="900"/>
            </a:lvl5pPr>
            <a:lvl6pPr marL="2285987" indent="0">
              <a:buNone/>
              <a:defRPr sz="900"/>
            </a:lvl6pPr>
            <a:lvl7pPr marL="2743185" indent="0">
              <a:buNone/>
              <a:defRPr sz="900"/>
            </a:lvl7pPr>
            <a:lvl8pPr marL="3200381" indent="0">
              <a:buNone/>
              <a:defRPr sz="900"/>
            </a:lvl8pPr>
            <a:lvl9pPr marL="36575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9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8" indent="-3428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6" indent="-285748" algn="l" defTabSz="9143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1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8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quizmodel big box">
            <a:extLst>
              <a:ext uri="{FF2B5EF4-FFF2-40B4-BE49-F238E27FC236}">
                <a16:creationId xmlns:a16="http://schemas.microsoft.com/office/drawing/2014/main" xmlns="" id="{EC3FBA36-5E84-4C8D-8167-132F8367F116}"/>
              </a:ext>
            </a:extLst>
          </p:cNvPr>
          <p:cNvSpPr/>
          <p:nvPr/>
        </p:nvSpPr>
        <p:spPr>
          <a:xfrm>
            <a:off x="7377787" y="-15313"/>
            <a:ext cx="1663797" cy="5275691"/>
          </a:xfrm>
          <a:prstGeom prst="roundRect">
            <a:avLst>
              <a:gd name="adj" fmla="val 3484"/>
            </a:avLst>
          </a:prstGeom>
          <a:solidFill>
            <a:srgbClr val="D4E5E4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 smtClean="0">
                <a:solidFill>
                  <a:srgbClr val="597B78"/>
                </a:solidFill>
              </a:rPr>
              <a:t>Management</a:t>
            </a:r>
            <a:r>
              <a:rPr lang="en-US" sz="1200" b="1" dirty="0" err="1" smtClean="0">
                <a:solidFill>
                  <a:srgbClr val="597B78"/>
                </a:solidFill>
              </a:rPr>
              <a:t>Model</a:t>
            </a:r>
            <a:endParaRPr lang="en-SG" sz="1200" b="1" dirty="0">
              <a:solidFill>
                <a:srgbClr val="597B78"/>
              </a:solidFill>
            </a:endParaRPr>
          </a:p>
        </p:txBody>
      </p:sp>
      <p:sp>
        <p:nvSpPr>
          <p:cNvPr id="81" name="logic big box"/>
          <p:cNvSpPr/>
          <p:nvPr/>
        </p:nvSpPr>
        <p:spPr>
          <a:xfrm>
            <a:off x="0" y="-64876"/>
            <a:ext cx="7227738" cy="692287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901590" y="79457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29403" y="443127"/>
            <a:ext cx="0" cy="42739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0" y="6357958"/>
            <a:ext cx="1719857" cy="1588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57394" y="793823"/>
            <a:ext cx="157086" cy="556413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6" name="Rectangle 62"/>
          <p:cNvSpPr/>
          <p:nvPr/>
        </p:nvSpPr>
        <p:spPr>
          <a:xfrm>
            <a:off x="2643174" y="0"/>
            <a:ext cx="2034287" cy="42860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StartCommand</a:t>
            </a:r>
            <a:r>
              <a:rPr lang="en-US" sz="1600" dirty="0" err="1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rot="5400000">
            <a:off x="2612881" y="1293005"/>
            <a:ext cx="1751948" cy="2315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371244" y="946228"/>
            <a:ext cx="154408" cy="11769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423278" y="1378442"/>
            <a:ext cx="0" cy="39708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347078" y="137844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0" y="785794"/>
            <a:ext cx="1557396" cy="1171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3597" y="558761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</a:t>
            </a:r>
            <a:r>
              <a:rPr lang="en-US" altLang="zh-CN" sz="1400" dirty="0" smtClean="0">
                <a:solidFill>
                  <a:srgbClr val="0070C0"/>
                </a:solidFill>
              </a:rPr>
              <a:t>start 1 c/2 m/preview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577977" y="1227124"/>
            <a:ext cx="215211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56100" y="217193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577977" y="1647187"/>
            <a:ext cx="28138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2270" y="2113495"/>
            <a:ext cx="172228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345822" y="2398466"/>
            <a:ext cx="151006" cy="22497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9" name="TextBox 78"/>
          <p:cNvSpPr txBox="1"/>
          <p:nvPr/>
        </p:nvSpPr>
        <p:spPr>
          <a:xfrm>
            <a:off x="6552586" y="2309484"/>
            <a:ext cx="13370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 smtClean="0">
                <a:solidFill>
                  <a:srgbClr val="597B78"/>
                </a:solidFill>
              </a:rPr>
              <a:t>getLessonList</a:t>
            </a:r>
            <a:r>
              <a:rPr lang="en-US" sz="1200" dirty="0" smtClean="0">
                <a:solidFill>
                  <a:srgbClr val="597B78"/>
                </a:solidFill>
              </a:rPr>
              <a:t>()</a:t>
            </a:r>
            <a:endParaRPr lang="en-US" sz="1200" dirty="0">
              <a:solidFill>
                <a:srgbClr val="597B78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214678" y="4429132"/>
            <a:ext cx="19206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smtClean="0"/>
              <a:t>result, session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00034" y="607220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160167" y="1885688"/>
            <a:ext cx="7864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c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566945" y="1785926"/>
            <a:ext cx="1434212" cy="429829"/>
          </a:xfrm>
          <a:prstGeom prst="rect">
            <a:avLst/>
          </a:prstGeom>
          <a:solidFill>
            <a:srgbClr val="597B78"/>
          </a:solidFill>
          <a:ln w="19050">
            <a:solidFill>
              <a:srgbClr val="597B78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Management</a:t>
            </a:r>
            <a:r>
              <a:rPr lang="en-US" sz="1600" dirty="0" err="1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8196458" y="2184254"/>
            <a:ext cx="1" cy="1800000"/>
          </a:xfrm>
          <a:prstGeom prst="line">
            <a:avLst/>
          </a:prstGeom>
          <a:ln w="19050">
            <a:solidFill>
              <a:srgbClr val="597B78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8110028" y="2512938"/>
            <a:ext cx="168896" cy="324000"/>
          </a:xfrm>
          <a:prstGeom prst="rect">
            <a:avLst/>
          </a:prstGeom>
          <a:solidFill>
            <a:srgbClr val="597B78"/>
          </a:solidFill>
          <a:ln>
            <a:solidFill>
              <a:srgbClr val="597B78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536624" y="2512938"/>
            <a:ext cx="1612812" cy="0"/>
          </a:xfrm>
          <a:prstGeom prst="straightConnector1">
            <a:avLst/>
          </a:prstGeom>
          <a:ln w="19050">
            <a:solidFill>
              <a:srgbClr val="597B7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730089" y="963327"/>
            <a:ext cx="1127927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c:QuizStartCommand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2736" y="2398078"/>
            <a:ext cx="463198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9795" y="946229"/>
            <a:ext cx="165301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01890" y="4648191"/>
            <a:ext cx="464244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497022" y="2828552"/>
            <a:ext cx="1599844" cy="0"/>
          </a:xfrm>
          <a:prstGeom prst="straightConnector1">
            <a:avLst/>
          </a:prstGeom>
          <a:ln w="19050">
            <a:solidFill>
              <a:srgbClr val="597B78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90566D83-24E6-4831-963E-F4AA4F929511}"/>
              </a:ext>
            </a:extLst>
          </p:cNvPr>
          <p:cNvSpPr txBox="1"/>
          <p:nvPr/>
        </p:nvSpPr>
        <p:spPr>
          <a:xfrm>
            <a:off x="1888227" y="723657"/>
            <a:ext cx="135823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parse </a:t>
            </a:r>
            <a:r>
              <a:rPr lang="en-US" dirty="0" smtClean="0"/>
              <a:t>(“start 1 c/2 m/</a:t>
            </a:r>
            <a:r>
              <a:rPr lang="en-US" dirty="0" smtClean="0"/>
              <a:t>p</a:t>
            </a:r>
            <a:r>
              <a:rPr lang="en-US" dirty="0" smtClean="0"/>
              <a:t>review”)</a:t>
            </a:r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F824156E-D617-4B15-929A-DE7B470C7A10}"/>
              </a:ext>
            </a:extLst>
          </p:cNvPr>
          <p:cNvSpPr txBox="1"/>
          <p:nvPr/>
        </p:nvSpPr>
        <p:spPr>
          <a:xfrm>
            <a:off x="4430089" y="1421895"/>
            <a:ext cx="7864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c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xmlns="" id="{1439537E-20D4-46D2-B832-FA8AFD388F37}"/>
              </a:ext>
            </a:extLst>
          </p:cNvPr>
          <p:cNvSpPr txBox="1"/>
          <p:nvPr/>
        </p:nvSpPr>
        <p:spPr>
          <a:xfrm>
            <a:off x="6552586" y="3147686"/>
            <a:ext cx="16598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 smtClean="0">
                <a:solidFill>
                  <a:srgbClr val="597B78"/>
                </a:solidFill>
              </a:rPr>
              <a:t>getCardSrsData</a:t>
            </a:r>
            <a:r>
              <a:rPr lang="en-US" sz="1200" dirty="0" smtClean="0">
                <a:solidFill>
                  <a:srgbClr val="597B78"/>
                </a:solidFill>
              </a:rPr>
              <a:t>(</a:t>
            </a:r>
            <a:r>
              <a:rPr lang="en-US" sz="1200" dirty="0" err="1" smtClean="0">
                <a:solidFill>
                  <a:srgbClr val="597B78"/>
                </a:solidFill>
              </a:rPr>
              <a:t>hashcode</a:t>
            </a:r>
            <a:r>
              <a:rPr lang="en-US" sz="1200" dirty="0" smtClean="0">
                <a:solidFill>
                  <a:srgbClr val="597B78"/>
                </a:solidFill>
              </a:rPr>
              <a:t>)</a:t>
            </a:r>
            <a:endParaRPr lang="en-US" sz="1200" dirty="0">
              <a:solidFill>
                <a:srgbClr val="597B78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xmlns="" id="{0589751E-4A8D-442E-8D52-8CD71A55A9FF}"/>
              </a:ext>
            </a:extLst>
          </p:cNvPr>
          <p:cNvSpPr/>
          <p:nvPr/>
        </p:nvSpPr>
        <p:spPr>
          <a:xfrm>
            <a:off x="8110044" y="3375551"/>
            <a:ext cx="168896" cy="324000"/>
          </a:xfrm>
          <a:prstGeom prst="rect">
            <a:avLst/>
          </a:prstGeom>
          <a:solidFill>
            <a:srgbClr val="597B78"/>
          </a:solidFill>
          <a:ln>
            <a:solidFill>
              <a:srgbClr val="597B78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xmlns="" id="{6645C832-794C-4014-9F19-B9C37FF03D4B}"/>
              </a:ext>
            </a:extLst>
          </p:cNvPr>
          <p:cNvCxnSpPr>
            <a:cxnSpLocks/>
          </p:cNvCxnSpPr>
          <p:nvPr/>
        </p:nvCxnSpPr>
        <p:spPr>
          <a:xfrm>
            <a:off x="6497038" y="3375550"/>
            <a:ext cx="1612812" cy="0"/>
          </a:xfrm>
          <a:prstGeom prst="straightConnector1">
            <a:avLst/>
          </a:prstGeom>
          <a:ln w="19050">
            <a:solidFill>
              <a:srgbClr val="597B7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552A9280-A101-4A71-943B-699B1154A220}"/>
              </a:ext>
            </a:extLst>
          </p:cNvPr>
          <p:cNvCxnSpPr>
            <a:cxnSpLocks/>
          </p:cNvCxnSpPr>
          <p:nvPr/>
        </p:nvCxnSpPr>
        <p:spPr>
          <a:xfrm>
            <a:off x="6499976" y="3699551"/>
            <a:ext cx="1599844" cy="0"/>
          </a:xfrm>
          <a:prstGeom prst="straightConnector1">
            <a:avLst/>
          </a:prstGeom>
          <a:ln w="19050">
            <a:solidFill>
              <a:srgbClr val="597B78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65">
            <a:extLst>
              <a:ext uri="{FF2B5EF4-FFF2-40B4-BE49-F238E27FC236}">
                <a16:creationId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714480" y="5429264"/>
            <a:ext cx="463198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428992" y="5214950"/>
            <a:ext cx="11430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 smtClean="0"/>
              <a:t>executeActual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0" name="quizmodel big box">
            <a:extLst>
              <a:ext uri="{FF2B5EF4-FFF2-40B4-BE49-F238E27FC236}">
                <a16:creationId xmlns:a16="http://schemas.microsoft.com/office/drawing/2014/main" xmlns="" id="{EC3FBA36-5E84-4C8D-8167-132F8367F116}"/>
              </a:ext>
            </a:extLst>
          </p:cNvPr>
          <p:cNvSpPr/>
          <p:nvPr/>
        </p:nvSpPr>
        <p:spPr>
          <a:xfrm>
            <a:off x="7358082" y="4214818"/>
            <a:ext cx="1643074" cy="2643182"/>
          </a:xfrm>
          <a:prstGeom prst="roundRect">
            <a:avLst>
              <a:gd name="adj" fmla="val 3484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 smtClean="0">
                <a:solidFill>
                  <a:srgbClr val="597B78"/>
                </a:solidFill>
              </a:rPr>
              <a:t>QuizModel</a:t>
            </a:r>
            <a:endParaRPr lang="en-SG" sz="1200" b="1" dirty="0">
              <a:solidFill>
                <a:srgbClr val="597B78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5174E5D2-33B1-43BD-9321-F97EE4E61670}"/>
              </a:ext>
            </a:extLst>
          </p:cNvPr>
          <p:cNvSpPr txBox="1"/>
          <p:nvPr/>
        </p:nvSpPr>
        <p:spPr>
          <a:xfrm>
            <a:off x="8072462" y="385762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x</a:t>
            </a:r>
          </a:p>
        </p:txBody>
      </p:sp>
      <p:sp>
        <p:nvSpPr>
          <p:cNvPr id="62" name="Rectangle 64"/>
          <p:cNvSpPr/>
          <p:nvPr/>
        </p:nvSpPr>
        <p:spPr>
          <a:xfrm>
            <a:off x="6357950" y="5286388"/>
            <a:ext cx="151006" cy="90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8" name="Straight Connector 19"/>
          <p:cNvCxnSpPr>
            <a:cxnSpLocks/>
          </p:cNvCxnSpPr>
          <p:nvPr/>
        </p:nvCxnSpPr>
        <p:spPr>
          <a:xfrm rot="5400000">
            <a:off x="6185438" y="6185446"/>
            <a:ext cx="487900" cy="158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5174E5D2-33B1-43BD-9321-F97EE4E61670}"/>
              </a:ext>
            </a:extLst>
          </p:cNvPr>
          <p:cNvSpPr txBox="1"/>
          <p:nvPr/>
        </p:nvSpPr>
        <p:spPr>
          <a:xfrm>
            <a:off x="6286512" y="628652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x</a:t>
            </a:r>
          </a:p>
        </p:txBody>
      </p:sp>
      <p:cxnSp>
        <p:nvCxnSpPr>
          <p:cNvPr id="74" name="Straight Arrow Connector 68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14480" y="6072206"/>
            <a:ext cx="464244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714744" y="5786454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result</a:t>
            </a:r>
          </a:p>
        </p:txBody>
      </p:sp>
      <p:sp>
        <p:nvSpPr>
          <p:cNvPr id="76" name="Rectangle 62"/>
          <p:cNvSpPr/>
          <p:nvPr/>
        </p:nvSpPr>
        <p:spPr>
          <a:xfrm>
            <a:off x="7500958" y="4643446"/>
            <a:ext cx="1357322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QuizModel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45"/>
          <p:cNvCxnSpPr>
            <a:cxnSpLocks/>
          </p:cNvCxnSpPr>
          <p:nvPr/>
        </p:nvCxnSpPr>
        <p:spPr>
          <a:xfrm rot="5400000">
            <a:off x="7529641" y="5672259"/>
            <a:ext cx="1228520" cy="2"/>
          </a:xfrm>
          <a:prstGeom prst="line">
            <a:avLst/>
          </a:prstGeom>
          <a:ln w="19050">
            <a:solidFill>
              <a:srgbClr val="597B78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5174E5D2-33B1-43BD-9321-F97EE4E61670}"/>
              </a:ext>
            </a:extLst>
          </p:cNvPr>
          <p:cNvSpPr txBox="1"/>
          <p:nvPr/>
        </p:nvSpPr>
        <p:spPr>
          <a:xfrm>
            <a:off x="8001024" y="628652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x</a:t>
            </a:r>
          </a:p>
        </p:txBody>
      </p:sp>
      <p:grpSp>
        <p:nvGrpSpPr>
          <p:cNvPr id="87" name="self invoc">
            <a:extLst>
              <a:ext uri="{FF2B5EF4-FFF2-40B4-BE49-F238E27FC236}">
                <a16:creationId xmlns:a16="http://schemas.microsoft.com/office/drawing/2014/main" xmlns="" id="{358F2164-5604-4583-9C19-4ABB6E253FB9}"/>
              </a:ext>
            </a:extLst>
          </p:cNvPr>
          <p:cNvGrpSpPr/>
          <p:nvPr/>
        </p:nvGrpSpPr>
        <p:grpSpPr>
          <a:xfrm>
            <a:off x="6500826" y="3857628"/>
            <a:ext cx="183552" cy="123673"/>
            <a:chOff x="3491819" y="1442349"/>
            <a:chExt cx="183552" cy="123673"/>
          </a:xfrm>
        </p:grpSpPr>
        <p:cxnSp>
          <p:nvCxnSpPr>
            <p:cNvPr id="88" name="Straight Connector 96">
              <a:extLst>
                <a:ext uri="{FF2B5EF4-FFF2-40B4-BE49-F238E27FC236}">
                  <a16:creationId xmlns:a16="http://schemas.microsoft.com/office/drawing/2014/main" xmlns="" id="{110BB256-138F-463E-9831-545D25B7DFE0}"/>
                </a:ext>
              </a:extLst>
            </p:cNvPr>
            <p:cNvCxnSpPr>
              <a:cxnSpLocks/>
            </p:cNvCxnSpPr>
            <p:nvPr/>
          </p:nvCxnSpPr>
          <p:spPr>
            <a:xfrm>
              <a:off x="3491819" y="1453656"/>
              <a:ext cx="18000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98">
              <a:extLst>
                <a:ext uri="{FF2B5EF4-FFF2-40B4-BE49-F238E27FC236}">
                  <a16:creationId xmlns:a16="http://schemas.microsoft.com/office/drawing/2014/main" xmlns="" id="{84AC3DCD-4889-4E5A-B33F-32F1FE0444FB}"/>
                </a:ext>
              </a:extLst>
            </p:cNvPr>
            <p:cNvCxnSpPr>
              <a:cxnSpLocks/>
            </p:cNvCxnSpPr>
            <p:nvPr/>
          </p:nvCxnSpPr>
          <p:spPr>
            <a:xfrm>
              <a:off x="3671819" y="1442349"/>
              <a:ext cx="0" cy="828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101">
              <a:extLst>
                <a:ext uri="{FF2B5EF4-FFF2-40B4-BE49-F238E27FC236}">
                  <a16:creationId xmlns:a16="http://schemas.microsoft.com/office/drawing/2014/main" xmlns="" id="{8CBDC46C-292F-44A2-8F15-4E610BC73E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3576" y="1515622"/>
              <a:ext cx="91795" cy="50400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6715140" y="3786190"/>
            <a:ext cx="8572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 smtClean="0"/>
              <a:t>srsManager.preview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2" name="Rectangle 84">
            <a:extLst>
              <a:ext uri="{FF2B5EF4-FFF2-40B4-BE49-F238E27FC236}">
                <a16:creationId xmlns:a16="http://schemas.microsoft.com/office/drawing/2014/main" xmlns="" id="{B50AA983-94C5-460B-B0D5-610170B45C00}"/>
              </a:ext>
            </a:extLst>
          </p:cNvPr>
          <p:cNvSpPr/>
          <p:nvPr/>
        </p:nvSpPr>
        <p:spPr>
          <a:xfrm>
            <a:off x="6429388" y="3929067"/>
            <a:ext cx="142876" cy="428628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grpSp>
        <p:nvGrpSpPr>
          <p:cNvPr id="94" name="Group 132">
            <a:extLst>
              <a:ext uri="{FF2B5EF4-FFF2-40B4-BE49-F238E27FC236}">
                <a16:creationId xmlns:a16="http://schemas.microsoft.com/office/drawing/2014/main" xmlns="" id="{70A6F402-22BA-4FC9-8CC8-DF7694379D6D}"/>
              </a:ext>
            </a:extLst>
          </p:cNvPr>
          <p:cNvGrpSpPr/>
          <p:nvPr/>
        </p:nvGrpSpPr>
        <p:grpSpPr>
          <a:xfrm>
            <a:off x="6429388" y="4357694"/>
            <a:ext cx="216000" cy="144466"/>
            <a:chOff x="3781267" y="1682512"/>
            <a:chExt cx="216000" cy="144466"/>
          </a:xfrm>
        </p:grpSpPr>
        <p:cxnSp>
          <p:nvCxnSpPr>
            <p:cNvPr id="95" name="Straight Connector 119">
              <a:extLst>
                <a:ext uri="{FF2B5EF4-FFF2-40B4-BE49-F238E27FC236}">
                  <a16:creationId xmlns:a16="http://schemas.microsoft.com/office/drawing/2014/main" xmlns="" id="{3129C7C0-1D8A-4FCD-AAF1-1969BF92FB20}"/>
                </a:ext>
              </a:extLst>
            </p:cNvPr>
            <p:cNvCxnSpPr>
              <a:cxnSpLocks/>
            </p:cNvCxnSpPr>
            <p:nvPr/>
          </p:nvCxnSpPr>
          <p:spPr>
            <a:xfrm>
              <a:off x="3781267" y="1692546"/>
              <a:ext cx="216000" cy="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120">
              <a:extLst>
                <a:ext uri="{FF2B5EF4-FFF2-40B4-BE49-F238E27FC236}">
                  <a16:creationId xmlns:a16="http://schemas.microsoft.com/office/drawing/2014/main" xmlns="" id="{57A421B3-AD4C-4816-A1C9-3943AB3D6771}"/>
                </a:ext>
              </a:extLst>
            </p:cNvPr>
            <p:cNvCxnSpPr>
              <a:cxnSpLocks/>
            </p:cNvCxnSpPr>
            <p:nvPr/>
          </p:nvCxnSpPr>
          <p:spPr>
            <a:xfrm>
              <a:off x="3997267" y="1682512"/>
              <a:ext cx="0" cy="11416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121">
              <a:extLst>
                <a:ext uri="{FF2B5EF4-FFF2-40B4-BE49-F238E27FC236}">
                  <a16:creationId xmlns:a16="http://schemas.microsoft.com/office/drawing/2014/main" xmlns="" id="{1F9FD2A1-767B-4A9D-BCD0-7E6BEDD7ED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0479" y="1783244"/>
              <a:ext cx="122204" cy="43734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Arrow Connector 49"/>
          <p:cNvCxnSpPr>
            <a:cxnSpLocks/>
          </p:cNvCxnSpPr>
          <p:nvPr/>
        </p:nvCxnSpPr>
        <p:spPr>
          <a:xfrm>
            <a:off x="6500826" y="5429264"/>
            <a:ext cx="1571636" cy="1588"/>
          </a:xfrm>
          <a:prstGeom prst="straightConnector1">
            <a:avLst/>
          </a:prstGeom>
          <a:ln w="19050">
            <a:solidFill>
              <a:srgbClr val="597B7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48"/>
          <p:cNvSpPr/>
          <p:nvPr/>
        </p:nvSpPr>
        <p:spPr>
          <a:xfrm>
            <a:off x="8072462" y="5429264"/>
            <a:ext cx="168896" cy="324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597B78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4" name="Straight Arrow Connector 62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500826" y="5715016"/>
            <a:ext cx="1599844" cy="0"/>
          </a:xfrm>
          <a:prstGeom prst="straightConnector1">
            <a:avLst/>
          </a:prstGeom>
          <a:ln w="19050">
            <a:solidFill>
              <a:srgbClr val="597B78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572264" y="5214950"/>
            <a:ext cx="13370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smtClean="0">
                <a:solidFill>
                  <a:srgbClr val="597B78"/>
                </a:solidFill>
              </a:rPr>
              <a:t>i</a:t>
            </a:r>
            <a:r>
              <a:rPr lang="en-US" sz="1200" dirty="0" smtClean="0">
                <a:solidFill>
                  <a:srgbClr val="597B78"/>
                </a:solidFill>
              </a:rPr>
              <a:t>nit(session, quiz)</a:t>
            </a:r>
            <a:endParaRPr lang="en-US" sz="1200" dirty="0">
              <a:solidFill>
                <a:srgbClr val="597B78"/>
              </a:solidFill>
            </a:endParaRPr>
          </a:p>
        </p:txBody>
      </p:sp>
      <p:cxnSp>
        <p:nvCxnSpPr>
          <p:cNvPr id="106" name="Straight Arrow Connector 49"/>
          <p:cNvCxnSpPr>
            <a:cxnSpLocks/>
          </p:cNvCxnSpPr>
          <p:nvPr/>
        </p:nvCxnSpPr>
        <p:spPr>
          <a:xfrm>
            <a:off x="6500826" y="5929330"/>
            <a:ext cx="1571636" cy="1588"/>
          </a:xfrm>
          <a:prstGeom prst="straightConnector1">
            <a:avLst/>
          </a:prstGeom>
          <a:ln w="19050">
            <a:solidFill>
              <a:srgbClr val="597B7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48"/>
          <p:cNvSpPr/>
          <p:nvPr/>
        </p:nvSpPr>
        <p:spPr>
          <a:xfrm>
            <a:off x="8072462" y="5857892"/>
            <a:ext cx="142876" cy="14287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597B78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8" name="Straight Arrow Connector 62">
            <a:extLst>
              <a:ext uri="{FF2B5EF4-FFF2-40B4-BE49-F238E27FC236}">
                <a16:creationId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500826" y="6000768"/>
            <a:ext cx="1599844" cy="0"/>
          </a:xfrm>
          <a:prstGeom prst="straightConnector1">
            <a:avLst/>
          </a:prstGeom>
          <a:ln w="19050">
            <a:solidFill>
              <a:srgbClr val="597B78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572264" y="5715016"/>
            <a:ext cx="13370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 smtClean="0">
                <a:solidFill>
                  <a:srgbClr val="597B78"/>
                </a:solidFill>
              </a:rPr>
              <a:t>getNextCard</a:t>
            </a:r>
            <a:r>
              <a:rPr lang="en-US" sz="1200" dirty="0" smtClean="0">
                <a:solidFill>
                  <a:srgbClr val="597B78"/>
                </a:solidFill>
              </a:rPr>
              <a:t>()</a:t>
            </a:r>
            <a:endParaRPr lang="en-US" sz="1200" dirty="0">
              <a:solidFill>
                <a:srgbClr val="597B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52</Words>
  <Application>Microsoft Office PowerPoint</Application>
  <PresentationFormat>全屏显示(4:3)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Lei</cp:lastModifiedBy>
  <cp:revision>126</cp:revision>
  <dcterms:created xsi:type="dcterms:W3CDTF">2016-07-22T14:33:02Z</dcterms:created>
  <dcterms:modified xsi:type="dcterms:W3CDTF">2019-04-14T13:35:18Z</dcterms:modified>
</cp:coreProperties>
</file>