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09" autoAdjust="0"/>
  </p:normalViewPr>
  <p:slideViewPr>
    <p:cSldViewPr showGuides="1">
      <p:cViewPr>
        <p:scale>
          <a:sx n="75" d="100"/>
          <a:sy n="75" d="100"/>
        </p:scale>
        <p:origin x="1020" y="3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52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807500" y="228600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324761" y="592271"/>
            <a:ext cx="0" cy="428452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252753" y="942965"/>
            <a:ext cx="157884" cy="382451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2971800" y="22860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3518617" y="592271"/>
            <a:ext cx="0" cy="428452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446609" y="1050464"/>
            <a:ext cx="152371" cy="343320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8190561" y="22860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8737378" y="592271"/>
            <a:ext cx="0" cy="428452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8672272" y="3979099"/>
            <a:ext cx="142006" cy="47651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 flipV="1">
            <a:off x="153601" y="943175"/>
            <a:ext cx="1095607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7342" y="1008004"/>
            <a:ext cx="108724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/>
              <a:t>reloadLessons</a:t>
            </a:r>
            <a:endParaRPr lang="en-US" sz="1400" dirty="0"/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1394759" y="1048648"/>
            <a:ext cx="205012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32950" y="1049398"/>
            <a:ext cx="218566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reloadLessons</a:t>
            </a:r>
            <a:r>
              <a:rPr lang="en-US" sz="1400" dirty="0">
                <a:solidFill>
                  <a:srgbClr val="0070C0"/>
                </a:solidFill>
              </a:rPr>
              <a:t>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3603754" y="3972595"/>
            <a:ext cx="505672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016340" y="3968342"/>
            <a:ext cx="218978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7030A0"/>
                </a:solidFill>
              </a:rPr>
              <a:t>setLessonList</a:t>
            </a:r>
            <a:r>
              <a:rPr lang="en-US" sz="1400" dirty="0">
                <a:solidFill>
                  <a:srgbClr val="7030A0"/>
                </a:solidFill>
              </a:rPr>
              <a:t>(</a:t>
            </a:r>
            <a:r>
              <a:rPr lang="en-US" sz="1400" dirty="0" err="1">
                <a:solidFill>
                  <a:srgbClr val="7030A0"/>
                </a:solidFill>
              </a:rPr>
              <a:t>lessonList</a:t>
            </a:r>
            <a:r>
              <a:rPr lang="en-US" sz="1400" dirty="0">
                <a:solidFill>
                  <a:srgbClr val="7030A0"/>
                </a:solidFill>
              </a:rPr>
              <a:t>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3593780" y="4450821"/>
            <a:ext cx="5077919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408920" y="4466998"/>
            <a:ext cx="208580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150268" y="4763940"/>
            <a:ext cx="1087245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4647757" y="232914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>
            <a:cxnSpLocks/>
          </p:cNvCxnSpPr>
          <p:nvPr/>
        </p:nvCxnSpPr>
        <p:spPr>
          <a:xfrm>
            <a:off x="5203691" y="540874"/>
            <a:ext cx="0" cy="433592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5154736" y="1136373"/>
            <a:ext cx="123682" cy="25852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3" name="Straight Arrow Connector 62"/>
          <p:cNvCxnSpPr>
            <a:cxnSpLocks/>
            <a:stCxn id="55" idx="2"/>
          </p:cNvCxnSpPr>
          <p:nvPr/>
        </p:nvCxnSpPr>
        <p:spPr>
          <a:xfrm flipH="1">
            <a:off x="3604260" y="3721662"/>
            <a:ext cx="1612317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771895" y="1277863"/>
            <a:ext cx="123618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readLessonList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5274452" y="1076514"/>
            <a:ext cx="176506" cy="382974"/>
            <a:chOff x="1038499" y="5607509"/>
            <a:chExt cx="176506" cy="24004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38499" y="5607509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32011" y="5712513"/>
              <a:ext cx="82994" cy="13503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5479415" y="871193"/>
            <a:ext cx="150778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</a:rPr>
              <a:t>getFilePathsInFolder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(path)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AB8DFA2-C3DE-4CDF-82C8-BDE3320A5C3E}"/>
              </a:ext>
            </a:extLst>
          </p:cNvPr>
          <p:cNvCxnSpPr>
            <a:cxnSpLocks/>
          </p:cNvCxnSpPr>
          <p:nvPr/>
        </p:nvCxnSpPr>
        <p:spPr>
          <a:xfrm>
            <a:off x="3598985" y="1136280"/>
            <a:ext cx="155575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5C83A92-0958-43C9-872C-94F1A68665A3}"/>
              </a:ext>
            </a:extLst>
          </p:cNvPr>
          <p:cNvGrpSpPr/>
          <p:nvPr/>
        </p:nvGrpSpPr>
        <p:grpSpPr>
          <a:xfrm>
            <a:off x="4603631" y="1759743"/>
            <a:ext cx="3016370" cy="1770847"/>
            <a:chOff x="4343199" y="4343308"/>
            <a:chExt cx="2209998" cy="1480656"/>
          </a:xfrm>
          <a:noFill/>
        </p:grpSpPr>
        <p:sp>
          <p:nvSpPr>
            <p:cNvPr id="33" name="Flowchart: Process 32">
              <a:extLst>
                <a:ext uri="{FF2B5EF4-FFF2-40B4-BE49-F238E27FC236}">
                  <a16:creationId xmlns:a16="http://schemas.microsoft.com/office/drawing/2014/main" id="{2F91D595-DF80-4C40-81C4-54276A424F62}"/>
                </a:ext>
              </a:extLst>
            </p:cNvPr>
            <p:cNvSpPr/>
            <p:nvPr/>
          </p:nvSpPr>
          <p:spPr>
            <a:xfrm>
              <a:off x="4343400" y="4343400"/>
              <a:ext cx="2209797" cy="1480564"/>
            </a:xfrm>
            <a:prstGeom prst="flowChartProces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: Single Corner Snipped 37">
              <a:extLst>
                <a:ext uri="{FF2B5EF4-FFF2-40B4-BE49-F238E27FC236}">
                  <a16:creationId xmlns:a16="http://schemas.microsoft.com/office/drawing/2014/main" id="{FC1CC735-0969-4964-BC4B-64BB974D07FC}"/>
                </a:ext>
              </a:extLst>
            </p:cNvPr>
            <p:cNvSpPr/>
            <p:nvPr/>
          </p:nvSpPr>
          <p:spPr>
            <a:xfrm rot="10800000" flipH="1">
              <a:off x="4343199" y="4343308"/>
              <a:ext cx="302379" cy="231309"/>
            </a:xfrm>
            <a:prstGeom prst="snip1Rect">
              <a:avLst>
                <a:gd name="adj" fmla="val 41374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6ACF495-1CFF-4604-8CAA-FE135FD3BFE4}"/>
              </a:ext>
            </a:extLst>
          </p:cNvPr>
          <p:cNvSpPr txBox="1"/>
          <p:nvPr/>
        </p:nvSpPr>
        <p:spPr>
          <a:xfrm>
            <a:off x="4599436" y="1765412"/>
            <a:ext cx="469773" cy="294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loop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B5FB974-94B8-4896-A3C5-D43F5E6D79E7}"/>
              </a:ext>
            </a:extLst>
          </p:cNvPr>
          <p:cNvSpPr txBox="1"/>
          <p:nvPr/>
        </p:nvSpPr>
        <p:spPr>
          <a:xfrm>
            <a:off x="5573610" y="1736350"/>
            <a:ext cx="2503589" cy="294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[until all paths checked]</a:t>
            </a:r>
          </a:p>
        </p:txBody>
      </p:sp>
      <p:sp>
        <p:nvSpPr>
          <p:cNvPr id="57" name="Freeform 58">
            <a:extLst>
              <a:ext uri="{FF2B5EF4-FFF2-40B4-BE49-F238E27FC236}">
                <a16:creationId xmlns:a16="http://schemas.microsoft.com/office/drawing/2014/main" id="{A9D9514E-E32A-4E6B-93DF-1BED2F6EDA05}"/>
              </a:ext>
            </a:extLst>
          </p:cNvPr>
          <p:cNvSpPr/>
          <p:nvPr/>
        </p:nvSpPr>
        <p:spPr>
          <a:xfrm rot="11863016" flipH="1">
            <a:off x="5281381" y="1473068"/>
            <a:ext cx="192432" cy="163214"/>
          </a:xfrm>
          <a:custGeom>
            <a:avLst/>
            <a:gdLst>
              <a:gd name="connsiteX0" fmla="*/ 0 w 226400"/>
              <a:gd name="connsiteY0" fmla="*/ 32920 h 171466"/>
              <a:gd name="connsiteX1" fmla="*/ 157018 w 226400"/>
              <a:gd name="connsiteY1" fmla="*/ 5211 h 171466"/>
              <a:gd name="connsiteX2" fmla="*/ 221673 w 226400"/>
              <a:gd name="connsiteY2" fmla="*/ 125284 h 171466"/>
              <a:gd name="connsiteX3" fmla="*/ 36945 w 226400"/>
              <a:gd name="connsiteY3" fmla="*/ 171466 h 17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400" h="171466">
                <a:moveTo>
                  <a:pt x="0" y="32920"/>
                </a:moveTo>
                <a:cubicBezTo>
                  <a:pt x="60036" y="11368"/>
                  <a:pt x="120073" y="-10183"/>
                  <a:pt x="157018" y="5211"/>
                </a:cubicBezTo>
                <a:cubicBezTo>
                  <a:pt x="193963" y="20605"/>
                  <a:pt x="241685" y="97575"/>
                  <a:pt x="221673" y="125284"/>
                </a:cubicBezTo>
                <a:cubicBezTo>
                  <a:pt x="201661" y="152993"/>
                  <a:pt x="119303" y="162229"/>
                  <a:pt x="36945" y="171466"/>
                </a:cubicBezTo>
              </a:path>
            </a:pathLst>
          </a:custGeom>
          <a:ln w="19050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3E0B446-5FF4-4A5E-8C0A-59ABAA71515B}"/>
              </a:ext>
            </a:extLst>
          </p:cNvPr>
          <p:cNvSpPr txBox="1"/>
          <p:nvPr/>
        </p:nvSpPr>
        <p:spPr>
          <a:xfrm>
            <a:off x="5529570" y="1375496"/>
            <a:ext cx="79593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paths</a:t>
            </a:r>
          </a:p>
        </p:txBody>
      </p:sp>
      <p:sp>
        <p:nvSpPr>
          <p:cNvPr id="72" name="Rectangle 62">
            <a:extLst>
              <a:ext uri="{FF2B5EF4-FFF2-40B4-BE49-F238E27FC236}">
                <a16:creationId xmlns:a16="http://schemas.microsoft.com/office/drawing/2014/main" id="{B5CFE652-D553-4CD2-9C76-C7EAAAE94E0F}"/>
              </a:ext>
            </a:extLst>
          </p:cNvPr>
          <p:cNvSpPr/>
          <p:nvPr/>
        </p:nvSpPr>
        <p:spPr>
          <a:xfrm>
            <a:off x="6424910" y="236587"/>
            <a:ext cx="1093635" cy="3467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:</a:t>
            </a:r>
            <a:r>
              <a:rPr lang="en-US" sz="1600" dirty="0" err="1">
                <a:solidFill>
                  <a:schemeClr val="tx1"/>
                </a:solidFill>
              </a:rPr>
              <a:t>CsvUtil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985217A-5EFE-4BE0-A607-A0070B6631B1}"/>
              </a:ext>
            </a:extLst>
          </p:cNvPr>
          <p:cNvSpPr txBox="1"/>
          <p:nvPr/>
        </p:nvSpPr>
        <p:spPr>
          <a:xfrm>
            <a:off x="3743062" y="3718456"/>
            <a:ext cx="123618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lessonList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EF525F8-FB3B-4F07-A80E-DB5A1EBB4DAB}"/>
              </a:ext>
            </a:extLst>
          </p:cNvPr>
          <p:cNvCxnSpPr>
            <a:cxnSpLocks/>
          </p:cNvCxnSpPr>
          <p:nvPr/>
        </p:nvCxnSpPr>
        <p:spPr>
          <a:xfrm>
            <a:off x="6987198" y="592271"/>
            <a:ext cx="0" cy="428452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F53A6166-CC8C-4D7B-AD5E-2ED47255505B}"/>
              </a:ext>
            </a:extLst>
          </p:cNvPr>
          <p:cNvSpPr/>
          <p:nvPr/>
        </p:nvSpPr>
        <p:spPr>
          <a:xfrm>
            <a:off x="6935159" y="2252916"/>
            <a:ext cx="127077" cy="47379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B1FAEB-3EE0-4FF9-A6F1-948E080CFF8E}"/>
              </a:ext>
            </a:extLst>
          </p:cNvPr>
          <p:cNvCxnSpPr>
            <a:cxnSpLocks/>
          </p:cNvCxnSpPr>
          <p:nvPr/>
        </p:nvCxnSpPr>
        <p:spPr>
          <a:xfrm>
            <a:off x="5290128" y="2261807"/>
            <a:ext cx="1651060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179B281-CAED-4A56-A141-D8FD48F55DBF}"/>
              </a:ext>
            </a:extLst>
          </p:cNvPr>
          <p:cNvCxnSpPr>
            <a:cxnSpLocks/>
          </p:cNvCxnSpPr>
          <p:nvPr/>
        </p:nvCxnSpPr>
        <p:spPr>
          <a:xfrm flipH="1">
            <a:off x="5329329" y="2719453"/>
            <a:ext cx="159059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780025A-E974-402F-9F18-BBFD3D06E8C7}"/>
              </a:ext>
            </a:extLst>
          </p:cNvPr>
          <p:cNvSpPr txBox="1"/>
          <p:nvPr/>
        </p:nvSpPr>
        <p:spPr>
          <a:xfrm>
            <a:off x="5543004" y="2731367"/>
            <a:ext cx="123618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/>
              <a:t>List&lt;String[]&gt;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1F0390-C212-4A88-9433-89CB4A32BFC8}"/>
              </a:ext>
            </a:extLst>
          </p:cNvPr>
          <p:cNvSpPr txBox="1"/>
          <p:nvPr/>
        </p:nvSpPr>
        <p:spPr>
          <a:xfrm>
            <a:off x="5456044" y="2270699"/>
            <a:ext cx="12969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readCsvFile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(path)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8C15800-2181-489A-BE17-F437ABEC7A67}"/>
              </a:ext>
            </a:extLst>
          </p:cNvPr>
          <p:cNvGrpSpPr/>
          <p:nvPr/>
        </p:nvGrpSpPr>
        <p:grpSpPr>
          <a:xfrm flipH="1">
            <a:off x="5252962" y="2005684"/>
            <a:ext cx="186726" cy="1194707"/>
            <a:chOff x="1028279" y="5594613"/>
            <a:chExt cx="186726" cy="748823"/>
          </a:xfrm>
        </p:grpSpPr>
        <p:sp>
          <p:nvSpPr>
            <p:cNvPr id="83" name="Freeform 58">
              <a:extLst>
                <a:ext uri="{FF2B5EF4-FFF2-40B4-BE49-F238E27FC236}">
                  <a16:creationId xmlns:a16="http://schemas.microsoft.com/office/drawing/2014/main" id="{B1ADED1E-168E-41FA-A3BE-5258B927CBB8}"/>
                </a:ext>
              </a:extLst>
            </p:cNvPr>
            <p:cNvSpPr/>
            <p:nvPr/>
          </p:nvSpPr>
          <p:spPr>
            <a:xfrm rot="2600998" flipH="1" flipV="1">
              <a:off x="1028279" y="5594613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2C2A8AC-69BC-4B8C-BB9F-4EE56FB01F32}"/>
                </a:ext>
              </a:extLst>
            </p:cNvPr>
            <p:cNvSpPr/>
            <p:nvPr/>
          </p:nvSpPr>
          <p:spPr>
            <a:xfrm>
              <a:off x="1132972" y="5712512"/>
              <a:ext cx="82033" cy="63092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D01D37B0-95F7-4814-94CD-AF9DD426B3F2}"/>
              </a:ext>
            </a:extLst>
          </p:cNvPr>
          <p:cNvSpPr txBox="1"/>
          <p:nvPr/>
        </p:nvSpPr>
        <p:spPr>
          <a:xfrm>
            <a:off x="5481008" y="1938174"/>
            <a:ext cx="150778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</a:rPr>
              <a:t>parseFileIntoLesson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87" name="Freeform 58">
            <a:extLst>
              <a:ext uri="{FF2B5EF4-FFF2-40B4-BE49-F238E27FC236}">
                <a16:creationId xmlns:a16="http://schemas.microsoft.com/office/drawing/2014/main" id="{14BDDA6C-9BB4-4037-83F2-8A1554F02544}"/>
              </a:ext>
            </a:extLst>
          </p:cNvPr>
          <p:cNvSpPr/>
          <p:nvPr/>
        </p:nvSpPr>
        <p:spPr>
          <a:xfrm rot="11863016" flipH="1">
            <a:off x="5271430" y="3212717"/>
            <a:ext cx="192432" cy="163214"/>
          </a:xfrm>
          <a:custGeom>
            <a:avLst/>
            <a:gdLst>
              <a:gd name="connsiteX0" fmla="*/ 0 w 226400"/>
              <a:gd name="connsiteY0" fmla="*/ 32920 h 171466"/>
              <a:gd name="connsiteX1" fmla="*/ 157018 w 226400"/>
              <a:gd name="connsiteY1" fmla="*/ 5211 h 171466"/>
              <a:gd name="connsiteX2" fmla="*/ 221673 w 226400"/>
              <a:gd name="connsiteY2" fmla="*/ 125284 h 171466"/>
              <a:gd name="connsiteX3" fmla="*/ 36945 w 226400"/>
              <a:gd name="connsiteY3" fmla="*/ 171466 h 17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400" h="171466">
                <a:moveTo>
                  <a:pt x="0" y="32920"/>
                </a:moveTo>
                <a:cubicBezTo>
                  <a:pt x="60036" y="11368"/>
                  <a:pt x="120073" y="-10183"/>
                  <a:pt x="157018" y="5211"/>
                </a:cubicBezTo>
                <a:cubicBezTo>
                  <a:pt x="193963" y="20605"/>
                  <a:pt x="241685" y="97575"/>
                  <a:pt x="221673" y="125284"/>
                </a:cubicBezTo>
                <a:cubicBezTo>
                  <a:pt x="201661" y="152993"/>
                  <a:pt x="119303" y="162229"/>
                  <a:pt x="36945" y="171466"/>
                </a:cubicBezTo>
              </a:path>
            </a:pathLst>
          </a:custGeom>
          <a:ln w="19050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564AABC-7B13-4739-B113-7DD2D273B1AF}"/>
              </a:ext>
            </a:extLst>
          </p:cNvPr>
          <p:cNvSpPr txBox="1"/>
          <p:nvPr/>
        </p:nvSpPr>
        <p:spPr>
          <a:xfrm>
            <a:off x="5491615" y="3225648"/>
            <a:ext cx="79593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lesson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On-screen Show (4:3)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2018-12-15T14:05:39Z</dcterms:created>
  <dcterms:modified xsi:type="dcterms:W3CDTF">2019-04-15T06:11:52Z</dcterms:modified>
</cp:coreProperties>
</file>