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9" autoAdjust="0"/>
  </p:normalViewPr>
  <p:slideViewPr>
    <p:cSldViewPr showGuides="1">
      <p:cViewPr varScale="1">
        <p:scale>
          <a:sx n="72" d="100"/>
          <a:sy n="72" d="100"/>
        </p:scale>
        <p:origin x="1326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2"/>
          <p:cNvSpPr/>
          <p:nvPr/>
        </p:nvSpPr>
        <p:spPr>
          <a:xfrm>
            <a:off x="2971800" y="20209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18617" y="592271"/>
            <a:ext cx="0" cy="42845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46610" y="1050463"/>
            <a:ext cx="119788" cy="35977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8190561" y="228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737378" y="592271"/>
            <a:ext cx="0" cy="42845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672272" y="3979099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8491" y="1097788"/>
            <a:ext cx="2185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Import “</a:t>
            </a:r>
            <a:r>
              <a:rPr lang="en-US" sz="1400" dirty="0" err="1">
                <a:solidFill>
                  <a:srgbClr val="0070C0"/>
                </a:solidFill>
              </a:rPr>
              <a:t>savedata</a:t>
            </a:r>
            <a:r>
              <a:rPr lang="en-US" sz="1400" dirty="0">
                <a:solidFill>
                  <a:srgbClr val="0070C0"/>
                </a:solidFill>
              </a:rPr>
              <a:t>” file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03754" y="3972595"/>
            <a:ext cx="505672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16340" y="3968342"/>
            <a:ext cx="2189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getCard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hashCode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93780" y="4450821"/>
            <a:ext cx="507791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418350" y="4662464"/>
            <a:ext cx="2085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647757" y="23291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5203691" y="540874"/>
            <a:ext cx="0" cy="43359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154736" y="1136373"/>
            <a:ext cx="123682" cy="2585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>
            <a:off x="3604260" y="3721662"/>
            <a:ext cx="161231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71895" y="1277863"/>
            <a:ext cx="123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readUser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5274452" y="1076514"/>
            <a:ext cx="176506" cy="382974"/>
            <a:chOff x="1038499" y="5607509"/>
            <a:chExt cx="176506" cy="24004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38499" y="5607509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011" y="5712513"/>
              <a:ext cx="82994" cy="1350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9415" y="871193"/>
            <a:ext cx="15077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getUserFilePath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(path)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>
            <a:off x="3598985" y="1136280"/>
            <a:ext cx="15557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C83A92-0958-43C9-872C-94F1A68665A3}"/>
              </a:ext>
            </a:extLst>
          </p:cNvPr>
          <p:cNvGrpSpPr/>
          <p:nvPr/>
        </p:nvGrpSpPr>
        <p:grpSpPr>
          <a:xfrm>
            <a:off x="4603631" y="1759743"/>
            <a:ext cx="3016370" cy="1770847"/>
            <a:chOff x="4343199" y="4343308"/>
            <a:chExt cx="2209998" cy="1480656"/>
          </a:xfrm>
          <a:noFill/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2F91D595-DF80-4C40-81C4-54276A424F62}"/>
                </a:ext>
              </a:extLst>
            </p:cNvPr>
            <p:cNvSpPr/>
            <p:nvPr/>
          </p:nvSpPr>
          <p:spPr>
            <a:xfrm>
              <a:off x="4343400" y="4343400"/>
              <a:ext cx="2209797" cy="1480564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FC1CC735-0969-4964-BC4B-64BB974D07FC}"/>
                </a:ext>
              </a:extLst>
            </p:cNvPr>
            <p:cNvSpPr/>
            <p:nvPr/>
          </p:nvSpPr>
          <p:spPr>
            <a:xfrm rot="10800000" flipH="1">
              <a:off x="4343199" y="4343308"/>
              <a:ext cx="302379" cy="231309"/>
            </a:xfrm>
            <a:prstGeom prst="snip1Rect">
              <a:avLst>
                <a:gd name="adj" fmla="val 4137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ACF495-1CFF-4604-8CAA-FE135FD3BFE4}"/>
              </a:ext>
            </a:extLst>
          </p:cNvPr>
          <p:cNvSpPr txBox="1"/>
          <p:nvPr/>
        </p:nvSpPr>
        <p:spPr>
          <a:xfrm>
            <a:off x="4599436" y="1765412"/>
            <a:ext cx="469773" cy="29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FB974-94B8-4896-A3C5-D43F5E6D79E7}"/>
              </a:ext>
            </a:extLst>
          </p:cNvPr>
          <p:cNvSpPr txBox="1"/>
          <p:nvPr/>
        </p:nvSpPr>
        <p:spPr>
          <a:xfrm>
            <a:off x="5573610" y="1736350"/>
            <a:ext cx="2503589" cy="29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[until all paths checked]</a:t>
            </a:r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A9D9514E-E32A-4E6B-93DF-1BED2F6EDA05}"/>
              </a:ext>
            </a:extLst>
          </p:cNvPr>
          <p:cNvSpPr/>
          <p:nvPr/>
        </p:nvSpPr>
        <p:spPr>
          <a:xfrm rot="11863016" flipH="1">
            <a:off x="5281381" y="1473068"/>
            <a:ext cx="192432" cy="16321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E0B446-5FF4-4A5E-8C0A-59ABAA71515B}"/>
              </a:ext>
            </a:extLst>
          </p:cNvPr>
          <p:cNvSpPr txBox="1"/>
          <p:nvPr/>
        </p:nvSpPr>
        <p:spPr>
          <a:xfrm>
            <a:off x="5529570" y="1375496"/>
            <a:ext cx="795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B5CFE652-D553-4CD2-9C76-C7EAAAE94E0F}"/>
              </a:ext>
            </a:extLst>
          </p:cNvPr>
          <p:cNvSpPr/>
          <p:nvPr/>
        </p:nvSpPr>
        <p:spPr>
          <a:xfrm>
            <a:off x="6424910" y="236587"/>
            <a:ext cx="1093635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CsvUtil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85217A-5EFE-4BE0-A607-A0070B6631B1}"/>
              </a:ext>
            </a:extLst>
          </p:cNvPr>
          <p:cNvSpPr txBox="1"/>
          <p:nvPr/>
        </p:nvSpPr>
        <p:spPr>
          <a:xfrm>
            <a:off x="3743062" y="3718456"/>
            <a:ext cx="123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F525F8-FB3B-4F07-A80E-DB5A1EBB4DAB}"/>
              </a:ext>
            </a:extLst>
          </p:cNvPr>
          <p:cNvCxnSpPr>
            <a:cxnSpLocks/>
          </p:cNvCxnSpPr>
          <p:nvPr/>
        </p:nvCxnSpPr>
        <p:spPr>
          <a:xfrm>
            <a:off x="6987198" y="592271"/>
            <a:ext cx="0" cy="428452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53A6166-CC8C-4D7B-AD5E-2ED47255505B}"/>
              </a:ext>
            </a:extLst>
          </p:cNvPr>
          <p:cNvSpPr/>
          <p:nvPr/>
        </p:nvSpPr>
        <p:spPr>
          <a:xfrm>
            <a:off x="6935159" y="2252916"/>
            <a:ext cx="127077" cy="4737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1FAEB-3EE0-4FF9-A6F1-948E080CFF8E}"/>
              </a:ext>
            </a:extLst>
          </p:cNvPr>
          <p:cNvCxnSpPr>
            <a:cxnSpLocks/>
          </p:cNvCxnSpPr>
          <p:nvPr/>
        </p:nvCxnSpPr>
        <p:spPr>
          <a:xfrm>
            <a:off x="5290128" y="2261807"/>
            <a:ext cx="165106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79B281-CAED-4A56-A141-D8FD48F55DBF}"/>
              </a:ext>
            </a:extLst>
          </p:cNvPr>
          <p:cNvCxnSpPr>
            <a:cxnSpLocks/>
          </p:cNvCxnSpPr>
          <p:nvPr/>
        </p:nvCxnSpPr>
        <p:spPr>
          <a:xfrm flipH="1">
            <a:off x="5329329" y="2719453"/>
            <a:ext cx="1590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80025A-E974-402F-9F18-BBFD3D06E8C7}"/>
              </a:ext>
            </a:extLst>
          </p:cNvPr>
          <p:cNvSpPr txBox="1"/>
          <p:nvPr/>
        </p:nvSpPr>
        <p:spPr>
          <a:xfrm>
            <a:off x="5543004" y="2731367"/>
            <a:ext cx="12361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List&lt;String[]&gt;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1F0390-C212-4A88-9433-89CB4A32BFC8}"/>
              </a:ext>
            </a:extLst>
          </p:cNvPr>
          <p:cNvSpPr txBox="1"/>
          <p:nvPr/>
        </p:nvSpPr>
        <p:spPr>
          <a:xfrm>
            <a:off x="5456044" y="2270699"/>
            <a:ext cx="1296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readCsvFile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(path)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C15800-2181-489A-BE17-F437ABEC7A67}"/>
              </a:ext>
            </a:extLst>
          </p:cNvPr>
          <p:cNvGrpSpPr/>
          <p:nvPr/>
        </p:nvGrpSpPr>
        <p:grpSpPr>
          <a:xfrm flipH="1">
            <a:off x="5252962" y="2005684"/>
            <a:ext cx="186726" cy="1194707"/>
            <a:chOff x="1028279" y="5594613"/>
            <a:chExt cx="186726" cy="748823"/>
          </a:xfrm>
        </p:grpSpPr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B1ADED1E-168E-41FA-A3BE-5258B927CBB8}"/>
                </a:ext>
              </a:extLst>
            </p:cNvPr>
            <p:cNvSpPr/>
            <p:nvPr/>
          </p:nvSpPr>
          <p:spPr>
            <a:xfrm rot="2600998" flipH="1" flipV="1">
              <a:off x="1028279" y="5594613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C2A8AC-69BC-4B8C-BB9F-4EE56FB01F32}"/>
                </a:ext>
              </a:extLst>
            </p:cNvPr>
            <p:cNvSpPr/>
            <p:nvPr/>
          </p:nvSpPr>
          <p:spPr>
            <a:xfrm>
              <a:off x="1132972" y="5712512"/>
              <a:ext cx="82033" cy="6309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01D37B0-95F7-4814-94CD-AF9DD426B3F2}"/>
              </a:ext>
            </a:extLst>
          </p:cNvPr>
          <p:cNvSpPr txBox="1"/>
          <p:nvPr/>
        </p:nvSpPr>
        <p:spPr>
          <a:xfrm>
            <a:off x="5481008" y="1938174"/>
            <a:ext cx="15077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parseFileIntoUser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87" name="Freeform 58">
            <a:extLst>
              <a:ext uri="{FF2B5EF4-FFF2-40B4-BE49-F238E27FC236}">
                <a16:creationId xmlns:a16="http://schemas.microsoft.com/office/drawing/2014/main" id="{14BDDA6C-9BB4-4037-83F2-8A1554F02544}"/>
              </a:ext>
            </a:extLst>
          </p:cNvPr>
          <p:cNvSpPr/>
          <p:nvPr/>
        </p:nvSpPr>
        <p:spPr>
          <a:xfrm rot="11863016" flipH="1">
            <a:off x="5271430" y="3212717"/>
            <a:ext cx="192432" cy="163214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4AABC-7B13-4739-B113-7DD2D273B1AF}"/>
              </a:ext>
            </a:extLst>
          </p:cNvPr>
          <p:cNvSpPr txBox="1"/>
          <p:nvPr/>
        </p:nvSpPr>
        <p:spPr>
          <a:xfrm>
            <a:off x="5491615" y="3225648"/>
            <a:ext cx="795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7F83DA-99C5-4E3A-86EC-1F864208C519}"/>
              </a:ext>
            </a:extLst>
          </p:cNvPr>
          <p:cNvCxnSpPr>
            <a:cxnSpLocks/>
          </p:cNvCxnSpPr>
          <p:nvPr/>
        </p:nvCxnSpPr>
        <p:spPr>
          <a:xfrm>
            <a:off x="1890859" y="1066935"/>
            <a:ext cx="15557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2019-04-15T03:16:56Z</dcterms:modified>
</cp:coreProperties>
</file>