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B5B"/>
    <a:srgbClr val="597B78"/>
    <a:srgbClr val="A3DFDC"/>
    <a:srgbClr val="24AC92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1266" y="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814486" y="1360704"/>
            <a:ext cx="5872313" cy="3809994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 flipH="1">
            <a:off x="3068472" y="1721646"/>
            <a:ext cx="609602" cy="3286188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4858967" y="1854504"/>
            <a:ext cx="1690496" cy="2143188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7308536" y="1524000"/>
            <a:ext cx="948339" cy="1066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C2ADF2B-9F56-49E1-9858-25D98BE44CEA}"/>
              </a:ext>
            </a:extLst>
          </p:cNvPr>
          <p:cNvGrpSpPr/>
          <p:nvPr/>
        </p:nvGrpSpPr>
        <p:grpSpPr>
          <a:xfrm>
            <a:off x="774544" y="3238517"/>
            <a:ext cx="731097" cy="457200"/>
            <a:chOff x="7251695" y="2876287"/>
            <a:chExt cx="474127" cy="457200"/>
          </a:xfrm>
        </p:grpSpPr>
        <p:sp>
          <p:nvSpPr>
            <p:cNvPr id="35" name="Folded Corner 34"/>
            <p:cNvSpPr/>
            <p:nvPr/>
          </p:nvSpPr>
          <p:spPr>
            <a:xfrm>
              <a:off x="7251695" y="2876287"/>
              <a:ext cx="381000" cy="38100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olded Corner 35"/>
            <p:cNvSpPr/>
            <p:nvPr/>
          </p:nvSpPr>
          <p:spPr>
            <a:xfrm>
              <a:off x="7344822" y="2952487"/>
              <a:ext cx="381000" cy="38100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Rectangle 45">
            <a:extLst>
              <a:ext uri="{FF2B5EF4-FFF2-40B4-BE49-F238E27FC236}">
                <a16:creationId xmlns:a16="http://schemas.microsoft.com/office/drawing/2014/main" id="{6AE08482-8246-4E5D-A96E-F872ABE9F8E1}"/>
              </a:ext>
            </a:extLst>
          </p:cNvPr>
          <p:cNvSpPr/>
          <p:nvPr/>
        </p:nvSpPr>
        <p:spPr>
          <a:xfrm>
            <a:off x="6705600" y="4267200"/>
            <a:ext cx="1690496" cy="550800"/>
          </a:xfrm>
          <a:prstGeom prst="roundRect">
            <a:avLst/>
          </a:prstGeom>
          <a:solidFill>
            <a:srgbClr val="0E5B5B"/>
          </a:solidFill>
          <a:ln w="19050">
            <a:solidFill>
              <a:srgbClr val="0E5B5B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UserModel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576ACC-D8D8-494C-938E-D3E724FB0BE4}"/>
              </a:ext>
            </a:extLst>
          </p:cNvPr>
          <p:cNvCxnSpPr>
            <a:cxnSpLocks/>
          </p:cNvCxnSpPr>
          <p:nvPr/>
        </p:nvCxnSpPr>
        <p:spPr>
          <a:xfrm>
            <a:off x="3678074" y="2769861"/>
            <a:ext cx="112252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F5DF2A-A2B4-4378-BDD0-2EF6CE7B8A23}"/>
              </a:ext>
            </a:extLst>
          </p:cNvPr>
          <p:cNvCxnSpPr>
            <a:cxnSpLocks/>
          </p:cNvCxnSpPr>
          <p:nvPr/>
        </p:nvCxnSpPr>
        <p:spPr>
          <a:xfrm flipH="1" flipV="1">
            <a:off x="3664889" y="3145664"/>
            <a:ext cx="1194080" cy="903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8B7E41-8E4E-48D5-AB90-C7A195DD8D71}"/>
              </a:ext>
            </a:extLst>
          </p:cNvPr>
          <p:cNvCxnSpPr>
            <a:cxnSpLocks/>
          </p:cNvCxnSpPr>
          <p:nvPr/>
        </p:nvCxnSpPr>
        <p:spPr>
          <a:xfrm flipV="1">
            <a:off x="1505641" y="3498863"/>
            <a:ext cx="1562830" cy="10816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C97958-706B-48FD-84B1-3123DDF5A556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7550848" y="2590800"/>
            <a:ext cx="11908" cy="167640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5F009EB-9781-435B-B7D0-1A2B7B6E6317}"/>
              </a:ext>
            </a:extLst>
          </p:cNvPr>
          <p:cNvCxnSpPr>
            <a:cxnSpLocks/>
          </p:cNvCxnSpPr>
          <p:nvPr/>
        </p:nvCxnSpPr>
        <p:spPr>
          <a:xfrm flipV="1">
            <a:off x="7814831" y="2625000"/>
            <a:ext cx="0" cy="1640464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56F965-F31F-40E8-ABA9-6135448F38ED}"/>
              </a:ext>
            </a:extLst>
          </p:cNvPr>
          <p:cNvSpPr txBox="1"/>
          <p:nvPr/>
        </p:nvSpPr>
        <p:spPr>
          <a:xfrm>
            <a:off x="1581244" y="3145664"/>
            <a:ext cx="1915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savedata</a:t>
            </a:r>
            <a:r>
              <a:rPr lang="en-US" sz="1200" dirty="0"/>
              <a:t> file</a:t>
            </a:r>
            <a:endParaRPr lang="en-SG" sz="12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A07EF38-23D0-42B8-BBF1-9EFF57E4360D}"/>
              </a:ext>
            </a:extLst>
          </p:cNvPr>
          <p:cNvCxnSpPr>
            <a:cxnSpLocks/>
          </p:cNvCxnSpPr>
          <p:nvPr/>
        </p:nvCxnSpPr>
        <p:spPr>
          <a:xfrm>
            <a:off x="6530734" y="2057400"/>
            <a:ext cx="759073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C458023-19A0-443E-AD04-A4D742B20333}"/>
              </a:ext>
            </a:extLst>
          </p:cNvPr>
          <p:cNvSpPr txBox="1"/>
          <p:nvPr/>
        </p:nvSpPr>
        <p:spPr>
          <a:xfrm>
            <a:off x="6512006" y="1544599"/>
            <a:ext cx="79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parseStringIntoCard</a:t>
            </a:r>
            <a:r>
              <a:rPr lang="en-US" sz="1000" dirty="0"/>
              <a:t>()</a:t>
            </a:r>
            <a:endParaRPr lang="en-SG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B60BE0-E06C-45DB-9F28-1C4FBDDDEA32}"/>
              </a:ext>
            </a:extLst>
          </p:cNvPr>
          <p:cNvSpPr txBox="1"/>
          <p:nvPr/>
        </p:nvSpPr>
        <p:spPr>
          <a:xfrm>
            <a:off x="6794478" y="2978901"/>
            <a:ext cx="1028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getCard</a:t>
            </a:r>
            <a:r>
              <a:rPr lang="en-US" sz="1000" dirty="0"/>
              <a:t>()</a:t>
            </a:r>
            <a:endParaRPr lang="en-SG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A1109B-0BCB-4974-A299-957755B49366}"/>
              </a:ext>
            </a:extLst>
          </p:cNvPr>
          <p:cNvSpPr txBox="1"/>
          <p:nvPr/>
        </p:nvSpPr>
        <p:spPr>
          <a:xfrm>
            <a:off x="7725206" y="3124464"/>
            <a:ext cx="1028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getHashCode</a:t>
            </a:r>
            <a:r>
              <a:rPr lang="en-US" sz="1000" dirty="0"/>
              <a:t>()</a:t>
            </a:r>
            <a:endParaRPr lang="en-SG" sz="10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D86F680-8FA1-492D-8FB6-7B2EC0129409}"/>
              </a:ext>
            </a:extLst>
          </p:cNvPr>
          <p:cNvCxnSpPr>
            <a:cxnSpLocks/>
          </p:cNvCxnSpPr>
          <p:nvPr/>
        </p:nvCxnSpPr>
        <p:spPr>
          <a:xfrm flipH="1">
            <a:off x="6530735" y="2437251"/>
            <a:ext cx="777801" cy="798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95A8F4-0002-4E2D-A5F8-293F4686AEA3}"/>
              </a:ext>
            </a:extLst>
          </p:cNvPr>
          <p:cNvSpPr txBox="1"/>
          <p:nvPr/>
        </p:nvSpPr>
        <p:spPr>
          <a:xfrm>
            <a:off x="6656387" y="2191030"/>
            <a:ext cx="759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cardmap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2018-12-15T14:27:12Z</dcterms:created>
  <dcterms:modified xsi:type="dcterms:W3CDTF">2019-04-15T05:27:56Z</dcterms:modified>
</cp:coreProperties>
</file>