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F49342"/>
    <a:srgbClr val="FFB87D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90" y="-2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85801" y="2086382"/>
            <a:ext cx="5486400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938986" y="332133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LessonListStorage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386565" y="3491246"/>
            <a:ext cx="552421" cy="346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2"/>
          <p:cNvSpPr/>
          <p:nvPr/>
        </p:nvSpPr>
        <p:spPr>
          <a:xfrm>
            <a:off x="893175" y="3317866"/>
            <a:ext cx="125995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>
            <a:off x="893175" y="2590105"/>
            <a:ext cx="125709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>
            <a:off x="1385960" y="2934866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20" idx="3"/>
          </p:cNvCxnSpPr>
          <p:nvPr/>
        </p:nvCxnSpPr>
        <p:spPr>
          <a:xfrm rot="5400000" flipV="1">
            <a:off x="1413160" y="321844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170045" y="3383246"/>
            <a:ext cx="216520" cy="21600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cxnSpLocks/>
            <a:stCxn id="99" idx="3"/>
            <a:endCxn id="50" idx="1"/>
          </p:cNvCxnSpPr>
          <p:nvPr/>
        </p:nvCxnSpPr>
        <p:spPr>
          <a:xfrm flipV="1">
            <a:off x="4454474" y="3503943"/>
            <a:ext cx="34238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231460" y="341618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4796860" y="3330563"/>
            <a:ext cx="1162221" cy="346760"/>
          </a:xfrm>
          <a:prstGeom prst="rect">
            <a:avLst/>
          </a:prstGeom>
          <a:solidFill>
            <a:srgbClr val="F49342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CsvLessonList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Storage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931372" y="2408135"/>
            <a:ext cx="1323049" cy="346760"/>
          </a:xfrm>
          <a:prstGeom prst="rect">
            <a:avLst/>
          </a:prstGeom>
          <a:solidFill>
            <a:srgbClr val="E46C0A"/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cxnSpLocks/>
            <a:endCxn id="52" idx="1"/>
          </p:cNvCxnSpPr>
          <p:nvPr/>
        </p:nvCxnSpPr>
        <p:spPr>
          <a:xfrm>
            <a:off x="2644257" y="2580485"/>
            <a:ext cx="287115" cy="103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>
            <a:cxnSpLocks/>
            <a:stCxn id="61" idx="3"/>
            <a:endCxn id="65" idx="1"/>
          </p:cNvCxnSpPr>
          <p:nvPr/>
        </p:nvCxnSpPr>
        <p:spPr>
          <a:xfrm>
            <a:off x="4429945" y="2580564"/>
            <a:ext cx="365408" cy="362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206931" y="2492802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795353" y="2410808"/>
            <a:ext cx="1163728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13CBBA6C-6F94-4295-8356-632F9B912430}"/>
              </a:ext>
            </a:extLst>
          </p:cNvPr>
          <p:cNvSpPr/>
          <p:nvPr/>
        </p:nvSpPr>
        <p:spPr>
          <a:xfrm>
            <a:off x="2931372" y="2873454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D55DB2-783E-439D-BF49-1855C0D5D28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647306" y="3046834"/>
            <a:ext cx="28406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63">
            <a:extLst>
              <a:ext uri="{FF2B5EF4-FFF2-40B4-BE49-F238E27FC236}">
                <a16:creationId xmlns:a16="http://schemas.microsoft.com/office/drawing/2014/main" id="{BA142AA2-E881-42CD-8FDA-6B057172389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4446860" y="3056067"/>
            <a:ext cx="34238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9" name="Isosceles Triangle 102">
            <a:extLst>
              <a:ext uri="{FF2B5EF4-FFF2-40B4-BE49-F238E27FC236}">
                <a16:creationId xmlns:a16="http://schemas.microsoft.com/office/drawing/2014/main" id="{462F6784-0091-44BA-8DE0-D08F98A68D2B}"/>
              </a:ext>
            </a:extLst>
          </p:cNvPr>
          <p:cNvSpPr/>
          <p:nvPr/>
        </p:nvSpPr>
        <p:spPr>
          <a:xfrm rot="5400000" flipV="1">
            <a:off x="4223846" y="2968306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3EB088F6-40CE-4F7C-A34C-A685DF821133}"/>
              </a:ext>
            </a:extLst>
          </p:cNvPr>
          <p:cNvSpPr/>
          <p:nvPr/>
        </p:nvSpPr>
        <p:spPr>
          <a:xfrm>
            <a:off x="4789246" y="2882687"/>
            <a:ext cx="1169835" cy="346760"/>
          </a:xfrm>
          <a:prstGeom prst="rect">
            <a:avLst/>
          </a:prstGeom>
          <a:solidFill>
            <a:srgbClr val="F49342"/>
          </a:solidFill>
          <a:ln w="19050"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CsvUserStorage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B179F5-007E-4913-95ED-A1068283E6FB}"/>
              </a:ext>
            </a:extLst>
          </p:cNvPr>
          <p:cNvCxnSpPr/>
          <p:nvPr/>
        </p:nvCxnSpPr>
        <p:spPr>
          <a:xfrm>
            <a:off x="2644257" y="2580485"/>
            <a:ext cx="0" cy="910761"/>
          </a:xfrm>
          <a:prstGeom prst="line">
            <a:avLst/>
          </a:prstGeom>
          <a:ln w="1905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22">
            <a:extLst>
              <a:ext uri="{FF2B5EF4-FFF2-40B4-BE49-F238E27FC236}">
                <a16:creationId xmlns:a16="http://schemas.microsoft.com/office/drawing/2014/main" id="{D995D0DD-C3D8-439E-96D4-F020BFE8C8B5}"/>
              </a:ext>
            </a:extLst>
          </p:cNvPr>
          <p:cNvCxnSpPr>
            <a:cxnSpLocks/>
          </p:cNvCxnSpPr>
          <p:nvPr/>
        </p:nvCxnSpPr>
        <p:spPr>
          <a:xfrm>
            <a:off x="470579" y="276348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2019-04-11T13:34:25Z</dcterms:modified>
</cp:coreProperties>
</file>