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B78"/>
    <a:srgbClr val="A3DFDC"/>
    <a:srgbClr val="24AC92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990600" y="1828800"/>
            <a:ext cx="5715000" cy="350519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318681" y="2057402"/>
            <a:ext cx="609602" cy="202823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2371385" y="2828876"/>
            <a:ext cx="1690496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588928" y="2831063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2371385" y="3685698"/>
            <a:ext cx="1690495" cy="550800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ManagementModel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928283" y="3104887"/>
            <a:ext cx="41909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1928283" y="3810000"/>
            <a:ext cx="41909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2"/>
            <a:endCxn id="5" idx="0"/>
          </p:cNvCxnSpPr>
          <p:nvPr/>
        </p:nvCxnSpPr>
        <p:spPr>
          <a:xfrm>
            <a:off x="3216633" y="3380898"/>
            <a:ext cx="0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3"/>
            <a:endCxn id="4" idx="1"/>
          </p:cNvCxnSpPr>
          <p:nvPr/>
        </p:nvCxnSpPr>
        <p:spPr>
          <a:xfrm>
            <a:off x="4061881" y="3104887"/>
            <a:ext cx="527047" cy="218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user">
            <a:extLst>
              <a:ext uri="{FF2B5EF4-FFF2-40B4-BE49-F238E27FC236}">
                <a16:creationId xmlns:a16="http://schemas.microsoft.com/office/drawing/2014/main" id="{4D33FB97-0E2A-4EAC-BB77-56499816FB15}"/>
              </a:ext>
            </a:extLst>
          </p:cNvPr>
          <p:cNvGrpSpPr/>
          <p:nvPr/>
        </p:nvGrpSpPr>
        <p:grpSpPr>
          <a:xfrm>
            <a:off x="522094" y="2914387"/>
            <a:ext cx="706969" cy="381000"/>
            <a:chOff x="328081" y="2667001"/>
            <a:chExt cx="706969" cy="381000"/>
          </a:xfrm>
        </p:grpSpPr>
        <p:sp>
          <p:nvSpPr>
            <p:cNvPr id="29" name="Smiley Face 28"/>
            <p:cNvSpPr/>
            <p:nvPr/>
          </p:nvSpPr>
          <p:spPr>
            <a:xfrm>
              <a:off x="328081" y="2667001"/>
              <a:ext cx="381000" cy="3810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62000" y="2863797"/>
              <a:ext cx="27305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C2ADF2B-9F56-49E1-9858-25D98BE44CEA}"/>
              </a:ext>
            </a:extLst>
          </p:cNvPr>
          <p:cNvGrpSpPr/>
          <p:nvPr/>
        </p:nvGrpSpPr>
        <p:grpSpPr>
          <a:xfrm>
            <a:off x="6036728" y="2876287"/>
            <a:ext cx="1507072" cy="457200"/>
            <a:chOff x="6218754" y="2876287"/>
            <a:chExt cx="1507072" cy="457200"/>
          </a:xfrm>
        </p:grpSpPr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6218754" y="3104887"/>
              <a:ext cx="944046" cy="218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olded Corner 34"/>
            <p:cNvSpPr/>
            <p:nvPr/>
          </p:nvSpPr>
          <p:spPr>
            <a:xfrm>
              <a:off x="7251695" y="28762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olded Corner 35"/>
            <p:cNvSpPr/>
            <p:nvPr/>
          </p:nvSpPr>
          <p:spPr>
            <a:xfrm>
              <a:off x="7344826" y="2952487"/>
              <a:ext cx="381000" cy="381000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loud 50"/>
          <p:cNvSpPr/>
          <p:nvPr/>
        </p:nvSpPr>
        <p:spPr>
          <a:xfrm>
            <a:off x="-1371600" y="1401111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51" idx="1"/>
            <a:endCxn id="51" idx="2"/>
          </p:cNvCxnSpPr>
          <p:nvPr/>
        </p:nvCxnSpPr>
        <p:spPr>
          <a:xfrm rot="5400000" flipH="1">
            <a:off x="-1274648" y="1573695"/>
            <a:ext cx="266132" cy="454364"/>
          </a:xfrm>
          <a:prstGeom prst="bentConnector4">
            <a:avLst>
              <a:gd name="adj1" fmla="val -86111"/>
              <a:gd name="adj2" fmla="val 150936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main">
            <a:extLst>
              <a:ext uri="{FF2B5EF4-FFF2-40B4-BE49-F238E27FC236}">
                <a16:creationId xmlns:a16="http://schemas.microsoft.com/office/drawing/2014/main" id="{7D3C291C-2B44-4C3E-B710-BB32E24879B1}"/>
              </a:ext>
            </a:extLst>
          </p:cNvPr>
          <p:cNvGrpSpPr/>
          <p:nvPr/>
        </p:nvGrpSpPr>
        <p:grpSpPr>
          <a:xfrm>
            <a:off x="1318681" y="4249376"/>
            <a:ext cx="1028701" cy="833306"/>
            <a:chOff x="1318681" y="4410960"/>
            <a:chExt cx="1028701" cy="833306"/>
          </a:xfrm>
        </p:grpSpPr>
        <p:sp>
          <p:nvSpPr>
            <p:cNvPr id="23" name="Rectangle 62"/>
            <p:cNvSpPr/>
            <p:nvPr/>
          </p:nvSpPr>
          <p:spPr>
            <a:xfrm flipH="1">
              <a:off x="1318681" y="4673358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23" idx="1"/>
            </p:cNvCxnSpPr>
            <p:nvPr/>
          </p:nvCxnSpPr>
          <p:spPr>
            <a:xfrm>
              <a:off x="2097612" y="4958812"/>
              <a:ext cx="24977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3867188">
              <a:off x="2097612" y="4468921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708146" y="4410960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commons">
            <a:extLst>
              <a:ext uri="{FF2B5EF4-FFF2-40B4-BE49-F238E27FC236}">
                <a16:creationId xmlns:a16="http://schemas.microsoft.com/office/drawing/2014/main" id="{DAB2227B-AB94-4D5F-81A0-CB2CFB3305A3}"/>
              </a:ext>
            </a:extLst>
          </p:cNvPr>
          <p:cNvGrpSpPr/>
          <p:nvPr/>
        </p:nvGrpSpPr>
        <p:grpSpPr>
          <a:xfrm>
            <a:off x="2550898" y="4021689"/>
            <a:ext cx="3889924" cy="1060993"/>
            <a:chOff x="3217846" y="3515641"/>
            <a:chExt cx="3889924" cy="1060993"/>
          </a:xfrm>
        </p:grpSpPr>
        <p:sp>
          <p:nvSpPr>
            <p:cNvPr id="8" name="Rectangle 45"/>
            <p:cNvSpPr/>
            <p:nvPr/>
          </p:nvSpPr>
          <p:spPr>
            <a:xfrm>
              <a:off x="3217846" y="4131994"/>
              <a:ext cx="2658531" cy="44464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Commons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9450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97447" y="3761908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249847" y="3750994"/>
              <a:ext cx="0" cy="38100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88569" y="3515641"/>
              <a:ext cx="1219201" cy="5334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Logs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Center</a:t>
              </a:r>
            </a:p>
          </p:txBody>
        </p:sp>
        <p:cxnSp>
          <p:nvCxnSpPr>
            <p:cNvPr id="40" name="Elbow Connector 39"/>
            <p:cNvCxnSpPr>
              <a:stCxn id="26" idx="4"/>
              <a:endCxn id="8" idx="3"/>
            </p:cNvCxnSpPr>
            <p:nvPr/>
          </p:nvCxnSpPr>
          <p:spPr>
            <a:xfrm rot="5400000">
              <a:off x="6034638" y="3890781"/>
              <a:ext cx="305273" cy="621793"/>
            </a:xfrm>
            <a:prstGeom prst="bentConnector2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5">
            <a:extLst>
              <a:ext uri="{FF2B5EF4-FFF2-40B4-BE49-F238E27FC236}">
                <a16:creationId xmlns:a16="http://schemas.microsoft.com/office/drawing/2014/main" id="{6AE08482-8246-4E5D-A96E-F872ABE9F8E1}"/>
              </a:ext>
            </a:extLst>
          </p:cNvPr>
          <p:cNvSpPr/>
          <p:nvPr/>
        </p:nvSpPr>
        <p:spPr>
          <a:xfrm>
            <a:off x="2371385" y="1970071"/>
            <a:ext cx="1690496" cy="550800"/>
          </a:xfrm>
          <a:prstGeom prst="roundRect">
            <a:avLst/>
          </a:prstGeom>
          <a:solidFill>
            <a:srgbClr val="597B78"/>
          </a:solidFill>
          <a:ln w="19050">
            <a:solidFill>
              <a:srgbClr val="597B78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QuizModel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576ACC-D8D8-494C-938E-D3E724FB0BE4}"/>
              </a:ext>
            </a:extLst>
          </p:cNvPr>
          <p:cNvCxnSpPr>
            <a:cxnSpLocks/>
            <a:stCxn id="3" idx="0"/>
            <a:endCxn id="41" idx="2"/>
          </p:cNvCxnSpPr>
          <p:nvPr/>
        </p:nvCxnSpPr>
        <p:spPr>
          <a:xfrm flipV="1">
            <a:off x="3216633" y="2520871"/>
            <a:ext cx="0" cy="30800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FC23EF-DA07-4666-9A56-49DACFA7FFFA}"/>
              </a:ext>
            </a:extLst>
          </p:cNvPr>
          <p:cNvCxnSpPr>
            <a:cxnSpLocks/>
          </p:cNvCxnSpPr>
          <p:nvPr/>
        </p:nvCxnSpPr>
        <p:spPr>
          <a:xfrm>
            <a:off x="1924051" y="2362200"/>
            <a:ext cx="423331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2019-03-31T15:36:49Z</dcterms:modified>
</cp:coreProperties>
</file>