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E46C0A"/>
    <a:srgbClr val="0E5B5B"/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65" autoAdjust="0"/>
  </p:normalViewPr>
  <p:slideViewPr>
    <p:cSldViewPr showGuides="1">
      <p:cViewPr>
        <p:scale>
          <a:sx n="100" d="100"/>
          <a:sy n="100" d="100"/>
        </p:scale>
        <p:origin x="1914" y="22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021558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38819" y="2573471"/>
            <a:ext cx="0" cy="321772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66811" y="2924165"/>
            <a:ext cx="145926" cy="25029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27373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2381168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927985" y="2580824"/>
            <a:ext cx="0" cy="321037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855978" y="3039017"/>
            <a:ext cx="161100" cy="22949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498352" y="2213466"/>
            <a:ext cx="1937669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ManagementModel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466793" y="2577137"/>
            <a:ext cx="0" cy="321406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394785" y="3780154"/>
            <a:ext cx="141974" cy="2769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379566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1863" y="2989204"/>
            <a:ext cx="8601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“japan”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634687" y="3039017"/>
            <a:ext cx="121409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14810" y="3055531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execute(“japan”)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 flipV="1">
            <a:off x="4744624" y="4057150"/>
            <a:ext cx="1721148" cy="123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>
            <a:off x="1600554" y="5333987"/>
            <a:ext cx="1335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endCxn id="6" idx="2"/>
          </p:cNvCxnSpPr>
          <p:nvPr/>
        </p:nvCxnSpPr>
        <p:spPr>
          <a:xfrm>
            <a:off x="351409" y="5427108"/>
            <a:ext cx="1188365" cy="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560024" y="2210345"/>
            <a:ext cx="1093635" cy="3631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8106841" y="2535641"/>
            <a:ext cx="0" cy="32555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8040530" y="4977527"/>
            <a:ext cx="124439" cy="3054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89391" y="2712598"/>
            <a:ext cx="0" cy="307860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B8DFA2-C3DE-4CDF-82C8-BDE3320A5C3E}"/>
              </a:ext>
            </a:extLst>
          </p:cNvPr>
          <p:cNvCxnSpPr>
            <a:cxnSpLocks/>
          </p:cNvCxnSpPr>
          <p:nvPr/>
        </p:nvCxnSpPr>
        <p:spPr>
          <a:xfrm>
            <a:off x="4739915" y="3786133"/>
            <a:ext cx="1655596" cy="1"/>
          </a:xfrm>
          <a:prstGeom prst="straightConnector1">
            <a:avLst/>
          </a:prstGeom>
          <a:ln w="19050">
            <a:solidFill>
              <a:srgbClr val="0E5B5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62">
            <a:extLst>
              <a:ext uri="{FF2B5EF4-FFF2-40B4-BE49-F238E27FC236}">
                <a16:creationId xmlns:a16="http://schemas.microsoft.com/office/drawing/2014/main" id="{DA48636D-68A2-4A2A-B8FE-5B083621AC42}"/>
              </a:ext>
            </a:extLst>
          </p:cNvPr>
          <p:cNvSpPr/>
          <p:nvPr/>
        </p:nvSpPr>
        <p:spPr>
          <a:xfrm>
            <a:off x="4020680" y="2206718"/>
            <a:ext cx="1282629" cy="353507"/>
          </a:xfrm>
          <a:prstGeom prst="rect">
            <a:avLst/>
          </a:prstGeom>
          <a:solidFill>
            <a:srgbClr val="0E5B5B"/>
          </a:solidFill>
          <a:ln w="19050">
            <a:solidFill>
              <a:srgbClr val="0E5B5B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QuizModel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51AFA5B-C3B1-458B-8B83-3C10086C2D7D}"/>
              </a:ext>
            </a:extLst>
          </p:cNvPr>
          <p:cNvCxnSpPr>
            <a:cxnSpLocks/>
          </p:cNvCxnSpPr>
          <p:nvPr/>
        </p:nvCxnSpPr>
        <p:spPr>
          <a:xfrm>
            <a:off x="4661994" y="2531011"/>
            <a:ext cx="0" cy="3260189"/>
          </a:xfrm>
          <a:prstGeom prst="line">
            <a:avLst/>
          </a:prstGeom>
          <a:ln w="19050">
            <a:solidFill>
              <a:srgbClr val="0E5B5B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BB795E7-E37C-4A96-AE55-13F4D3E4F05B}"/>
              </a:ext>
            </a:extLst>
          </p:cNvPr>
          <p:cNvSpPr txBox="1"/>
          <p:nvPr/>
        </p:nvSpPr>
        <p:spPr>
          <a:xfrm>
            <a:off x="3116283" y="2941044"/>
            <a:ext cx="133706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rgbClr val="0E5B5B"/>
                </a:solidFill>
              </a:rPr>
              <a:t>end()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055209A-12E3-4CF0-B20A-F0C387E07EBF}"/>
              </a:ext>
            </a:extLst>
          </p:cNvPr>
          <p:cNvSpPr/>
          <p:nvPr/>
        </p:nvSpPr>
        <p:spPr>
          <a:xfrm>
            <a:off x="4591277" y="3139853"/>
            <a:ext cx="136533" cy="256996"/>
          </a:xfrm>
          <a:prstGeom prst="rect">
            <a:avLst/>
          </a:prstGeom>
          <a:solidFill>
            <a:srgbClr val="0E5B5B"/>
          </a:solidFill>
          <a:ln>
            <a:solidFill>
              <a:srgbClr val="0E5B5B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12ADFA0-0509-45E2-ACC9-D96C12F13EF4}"/>
              </a:ext>
            </a:extLst>
          </p:cNvPr>
          <p:cNvCxnSpPr>
            <a:cxnSpLocks/>
          </p:cNvCxnSpPr>
          <p:nvPr/>
        </p:nvCxnSpPr>
        <p:spPr>
          <a:xfrm>
            <a:off x="3022740" y="3136733"/>
            <a:ext cx="1568343" cy="0"/>
          </a:xfrm>
          <a:prstGeom prst="straightConnector1">
            <a:avLst/>
          </a:prstGeom>
          <a:solidFill>
            <a:srgbClr val="0E5B5B"/>
          </a:solidFill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3BCF5A-5B3C-4A46-87C6-9C3DEC611659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3022740" y="3396849"/>
            <a:ext cx="1636804" cy="0"/>
          </a:xfrm>
          <a:prstGeom prst="straightConnector1">
            <a:avLst/>
          </a:prstGeom>
          <a:solidFill>
            <a:srgbClr val="0E5B5B"/>
          </a:solidFill>
          <a:ln w="19050">
            <a:solidFill>
              <a:srgbClr val="0E5B5B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5ECCBE9-AF82-4023-B133-1DFE404B4BAD}"/>
              </a:ext>
            </a:extLst>
          </p:cNvPr>
          <p:cNvSpPr txBox="1"/>
          <p:nvPr/>
        </p:nvSpPr>
        <p:spPr>
          <a:xfrm>
            <a:off x="3116283" y="3478054"/>
            <a:ext cx="133706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0E5B5B"/>
                </a:solidFill>
              </a:rPr>
              <a:t>updateUserProfile</a:t>
            </a:r>
            <a:r>
              <a:rPr lang="en-US" sz="1200" dirty="0">
                <a:solidFill>
                  <a:srgbClr val="0E5B5B"/>
                </a:solidFill>
              </a:rPr>
              <a:t>()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86D569-2135-46D0-90DD-D4D3BA271499}"/>
              </a:ext>
            </a:extLst>
          </p:cNvPr>
          <p:cNvSpPr/>
          <p:nvPr/>
        </p:nvSpPr>
        <p:spPr>
          <a:xfrm>
            <a:off x="4591083" y="3685603"/>
            <a:ext cx="141973" cy="477805"/>
          </a:xfrm>
          <a:prstGeom prst="rect">
            <a:avLst/>
          </a:prstGeom>
          <a:solidFill>
            <a:srgbClr val="0E5B5B"/>
          </a:solidFill>
          <a:ln>
            <a:solidFill>
              <a:srgbClr val="0E5B5B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76340AA-1474-44E9-8256-5536A3C2350F}"/>
              </a:ext>
            </a:extLst>
          </p:cNvPr>
          <p:cNvCxnSpPr>
            <a:cxnSpLocks/>
          </p:cNvCxnSpPr>
          <p:nvPr/>
        </p:nvCxnSpPr>
        <p:spPr>
          <a:xfrm>
            <a:off x="3022546" y="3685610"/>
            <a:ext cx="1568537" cy="0"/>
          </a:xfrm>
          <a:prstGeom prst="straightConnector1">
            <a:avLst/>
          </a:prstGeom>
          <a:solidFill>
            <a:srgbClr val="0E5B5B"/>
          </a:solidFill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32FD193-298E-4D18-BC95-DA164CB649ED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022546" y="4163408"/>
            <a:ext cx="1639524" cy="2"/>
          </a:xfrm>
          <a:prstGeom prst="straightConnector1">
            <a:avLst/>
          </a:prstGeom>
          <a:solidFill>
            <a:srgbClr val="0E5B5B"/>
          </a:solidFill>
          <a:ln w="19050">
            <a:solidFill>
              <a:srgbClr val="0E5B5B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01985A0-00E1-4DE5-B922-7A9AF215623F}"/>
              </a:ext>
            </a:extLst>
          </p:cNvPr>
          <p:cNvCxnSpPr>
            <a:cxnSpLocks/>
          </p:cNvCxnSpPr>
          <p:nvPr/>
        </p:nvCxnSpPr>
        <p:spPr>
          <a:xfrm>
            <a:off x="3022546" y="4977527"/>
            <a:ext cx="50179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D084AB4-06C0-4761-BADC-FDAB0F66FB9D}"/>
              </a:ext>
            </a:extLst>
          </p:cNvPr>
          <p:cNvSpPr txBox="1"/>
          <p:nvPr/>
        </p:nvSpPr>
        <p:spPr>
          <a:xfrm>
            <a:off x="4727810" y="3532466"/>
            <a:ext cx="1269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>
                <a:solidFill>
                  <a:srgbClr val="7030A0"/>
                </a:solidFill>
              </a:rPr>
              <a:t>addCardSrsData</a:t>
            </a:r>
            <a:r>
              <a:rPr lang="en-SG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4B13F61-5F15-4FB6-B9E9-CC20D3E58834}"/>
              </a:ext>
            </a:extLst>
          </p:cNvPr>
          <p:cNvSpPr txBox="1"/>
          <p:nvPr/>
        </p:nvSpPr>
        <p:spPr>
          <a:xfrm>
            <a:off x="3111201" y="4193462"/>
            <a:ext cx="133706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7030A0"/>
                </a:solidFill>
              </a:rPr>
              <a:t>getUser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F26237C-F8FF-409C-9CAE-A81A7334CC91}"/>
              </a:ext>
            </a:extLst>
          </p:cNvPr>
          <p:cNvCxnSpPr>
            <a:cxnSpLocks/>
          </p:cNvCxnSpPr>
          <p:nvPr/>
        </p:nvCxnSpPr>
        <p:spPr>
          <a:xfrm>
            <a:off x="3017464" y="4401018"/>
            <a:ext cx="3377321" cy="0"/>
          </a:xfrm>
          <a:prstGeom prst="straightConnector1">
            <a:avLst/>
          </a:prstGeom>
          <a:solidFill>
            <a:srgbClr val="0E5B5B"/>
          </a:solidFill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8B6BEDB-E8DE-463F-AE48-3C446C009286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3017078" y="4685450"/>
            <a:ext cx="3453843" cy="0"/>
          </a:xfrm>
          <a:prstGeom prst="straightConnector1">
            <a:avLst/>
          </a:prstGeom>
          <a:solidFill>
            <a:srgbClr val="0E5B5B"/>
          </a:solidFill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0B21308-5BFE-4F0A-9600-77C5F4BBBA53}"/>
              </a:ext>
            </a:extLst>
          </p:cNvPr>
          <p:cNvSpPr/>
          <p:nvPr/>
        </p:nvSpPr>
        <p:spPr>
          <a:xfrm>
            <a:off x="6405059" y="4396559"/>
            <a:ext cx="131723" cy="28889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D3F2CC2-295F-4F30-AA4C-57EED3AAF593}"/>
              </a:ext>
            </a:extLst>
          </p:cNvPr>
          <p:cNvSpPr txBox="1"/>
          <p:nvPr/>
        </p:nvSpPr>
        <p:spPr>
          <a:xfrm>
            <a:off x="3111201" y="4763586"/>
            <a:ext cx="133706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>
                <a:solidFill>
                  <a:srgbClr val="E46C0A"/>
                </a:solidFill>
              </a:rPr>
              <a:t>saveUser</a:t>
            </a:r>
            <a:r>
              <a:rPr lang="en-US" sz="1200" dirty="0">
                <a:solidFill>
                  <a:srgbClr val="E46C0A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2019-04-14T12:35:39Z</dcterms:modified>
</cp:coreProperties>
</file>