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9"/>
  </p:notesMasterIdLst>
  <p:sldIdLst>
    <p:sldId id="256" r:id="rId2"/>
    <p:sldId id="260" r:id="rId3"/>
    <p:sldId id="297" r:id="rId4"/>
    <p:sldId id="304" r:id="rId5"/>
    <p:sldId id="305" r:id="rId6"/>
    <p:sldId id="306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223" autoAdjust="0"/>
  </p:normalViewPr>
  <p:slideViewPr>
    <p:cSldViewPr snapToGrid="0">
      <p:cViewPr varScale="1">
        <p:scale>
          <a:sx n="45" d="100"/>
          <a:sy n="45" d="100"/>
        </p:scale>
        <p:origin x="14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54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https://play.kahoot.it/#/k/afc591d5-bc40-48d1-a190-4c3d2b987cca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0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Mix of</a:t>
            </a:r>
            <a:r>
              <a:rPr lang="en-US" dirty="0"/>
              <a:t> MCQs and short questions.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54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21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https://github.com/DigiPie/cs1010_tut_c09/blob/master/Tutorial_5/ne.c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23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31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6078558"/>
            <a:ext cx="191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CS1010 Tut [C09]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607855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Pie/cs1010_tut_c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jkqlna92ju045j?cid=20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6C071B-4AE7-40D0-A83E-5B398F0E7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4"/>
          <a:stretch/>
        </p:blipFill>
        <p:spPr>
          <a:xfrm>
            <a:off x="-1" y="7734"/>
            <a:ext cx="12191743" cy="6850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SG">
                <a:solidFill>
                  <a:schemeClr val="bg2"/>
                </a:solidFill>
              </a:rPr>
              <a:t>CS1010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b="1" dirty="0">
                <a:solidFill>
                  <a:schemeClr val="bg2"/>
                </a:solidFill>
                <a:hlinkClick r:id="rId4"/>
              </a:rPr>
              <a:t>https://github.com/DigiPie/cs1010_tut_c09</a:t>
            </a:r>
            <a:r>
              <a:rPr lang="en-SG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Image result for code background">
            <a:extLst>
              <a:ext uri="{FF2B5EF4-FFF2-40B4-BE49-F238E27FC236}">
                <a16:creationId xmlns:a16="http://schemas.microsoft.com/office/drawing/2014/main" id="{99E6EFA6-1547-4CE5-8AA0-15B0BAAD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9950" y="20526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24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Kahoot Quiz</a:t>
            </a:r>
          </a:p>
          <a:p>
            <a:r>
              <a:rPr lang="en-SG" dirty="0"/>
              <a:t>Revision for mid-terms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SG" dirty="0"/>
              <a:t>Consultation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/>
              <a:t>KAHOOT!</a:t>
            </a:r>
            <a:endParaRPr lang="en-SG" sz="9600" dirty="0"/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>
                <a:solidFill>
                  <a:srgbClr val="00B050"/>
                </a:solidFill>
              </a:rPr>
              <a:t>Quick quiz</a:t>
            </a:r>
            <a:endParaRPr lang="en-SG" sz="4000" b="1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F3A34-90F1-40F8-B544-3BDBFFEE3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49FB-D555-4F47-B9B3-4DFB6651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Mid-term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E9C9-2190-4D1D-A801-4D25C969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Date: 2 October, 2018 (Tuesday)</a:t>
            </a:r>
          </a:p>
          <a:p>
            <a:r>
              <a:rPr lang="en-US" dirty="0"/>
              <a:t>Time: 4pm to 6pm</a:t>
            </a:r>
          </a:p>
          <a:p>
            <a:r>
              <a:rPr lang="en-US" dirty="0"/>
              <a:t>Venue: MPSH 1 (Section B)</a:t>
            </a:r>
          </a:p>
          <a:p>
            <a:r>
              <a:rPr lang="en-US" dirty="0"/>
              <a:t>Scope: Units 1-12, Assignments 1-2, Tutorials 1-4</a:t>
            </a:r>
          </a:p>
          <a:p>
            <a:r>
              <a:rPr lang="en-US" dirty="0"/>
              <a:t>MCQs and Short Structured Questions</a:t>
            </a:r>
          </a:p>
          <a:p>
            <a:r>
              <a:rPr lang="en-US" dirty="0"/>
              <a:t>Duration: 90 minutes</a:t>
            </a:r>
          </a:p>
          <a:p>
            <a:r>
              <a:rPr lang="en-US" dirty="0"/>
              <a:t>Open Book (You can bring analog references)</a:t>
            </a:r>
          </a:p>
        </p:txBody>
      </p:sp>
    </p:spTree>
    <p:extLst>
      <p:ext uri="{BB962C8B-B14F-4D97-AF65-F5344CB8AC3E}">
        <p14:creationId xmlns:p14="http://schemas.microsoft.com/office/powerpoint/2010/main" val="37294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49FB-D555-4F47-B9B3-4DFB6651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Tips for Mid-term and Practical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E9C9-2190-4D1D-A801-4D25C969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Revise Problem Sets (again and again)</a:t>
            </a:r>
          </a:p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not use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++index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index--</a:t>
            </a:r>
          </a:p>
          <a:p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Always put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a bool variable with a prefix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is_</a:t>
            </a: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has_</a:t>
            </a: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a convention. </a:t>
            </a:r>
          </a:p>
        </p:txBody>
      </p:sp>
    </p:spTree>
    <p:extLst>
      <p:ext uri="{BB962C8B-B14F-4D97-AF65-F5344CB8AC3E}">
        <p14:creationId xmlns:p14="http://schemas.microsoft.com/office/powerpoint/2010/main" val="82740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91A7-34A8-416D-8E2B-8F465491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https://piazza.com/class/jkqlna92ju045j?cid=206</a:t>
            </a:r>
            <a:r>
              <a:rPr lang="en-SG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64C04-5ED8-4F85-B217-9D2372143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2200" y="2385795"/>
            <a:ext cx="9360000" cy="3410314"/>
          </a:xfrm>
        </p:spPr>
      </p:pic>
    </p:spTree>
    <p:extLst>
      <p:ext uri="{BB962C8B-B14F-4D97-AF65-F5344CB8AC3E}">
        <p14:creationId xmlns:p14="http://schemas.microsoft.com/office/powerpoint/2010/main" val="421683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2400" b="1" dirty="0">
                <a:solidFill>
                  <a:srgbClr val="00B050"/>
                </a:solidFill>
                <a:hlinkClick r:id="rId3"/>
              </a:rPr>
              <a:t>https://github.com/DigiPie/cs1010_tut_c09</a:t>
            </a:r>
            <a:r>
              <a:rPr lang="en-SG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9055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197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Segoe UI</vt:lpstr>
      <vt:lpstr>Crop</vt:lpstr>
      <vt:lpstr>CS1010</vt:lpstr>
      <vt:lpstr>Today’s plan</vt:lpstr>
      <vt:lpstr>KAHOOT!</vt:lpstr>
      <vt:lpstr>Mid-term</vt:lpstr>
      <vt:lpstr>Tips for Mid-term and Practical Exam</vt:lpstr>
      <vt:lpstr>https://piazza.com/class/jkqlna92ju045j?cid=206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41</cp:revision>
  <dcterms:created xsi:type="dcterms:W3CDTF">2018-09-02T17:22:00Z</dcterms:created>
  <dcterms:modified xsi:type="dcterms:W3CDTF">2018-09-30T17:56:07Z</dcterms:modified>
</cp:coreProperties>
</file>