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12"/>
  </p:notesMasterIdLst>
  <p:sldIdLst>
    <p:sldId id="314" r:id="rId5"/>
    <p:sldId id="330" r:id="rId6"/>
    <p:sldId id="371" r:id="rId7"/>
    <p:sldId id="369" r:id="rId8"/>
    <p:sldId id="370" r:id="rId9"/>
    <p:sldId id="363" r:id="rId10"/>
    <p:sldId id="313" r:id="rId11"/>
  </p:sldIdLst>
  <p:sldSz cx="243792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98758-5B3F-4DC1-A5A3-B55736935C49}" v="96" dt="2025-06-04T14:23:05.638"/>
    <p1510:client id="{9909392B-AD04-4CC9-B84B-FD7E138A0F20}" v="129" dt="2025-06-04T13:42:54.519"/>
    <p1510:client id="{EA81C467-118D-3B3D-713C-AFF64EBDBD28}" v="29" dt="2025-06-03T07:19:56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eev Kumar" userId="S::sanjeev.k@digirockett.com::fa7975d2-4bdc-4155-acc3-0704a3391c8f" providerId="AD" clId="Web-{14198758-5B3F-4DC1-A5A3-B55736935C49}"/>
    <pc:docChg chg="addSld delSld modSld">
      <pc:chgData name="Sanjeev Kumar" userId="S::sanjeev.k@digirockett.com::fa7975d2-4bdc-4155-acc3-0704a3391c8f" providerId="AD" clId="Web-{14198758-5B3F-4DC1-A5A3-B55736935C49}" dt="2025-06-04T14:23:05.638" v="70"/>
      <pc:docMkLst>
        <pc:docMk/>
      </pc:docMkLst>
      <pc:sldChg chg="addSp delSp modSp">
        <pc:chgData name="Sanjeev Kumar" userId="S::sanjeev.k@digirockett.com::fa7975d2-4bdc-4155-acc3-0704a3391c8f" providerId="AD" clId="Web-{14198758-5B3F-4DC1-A5A3-B55736935C49}" dt="2025-06-04T13:49:23.796" v="20" actId="1076"/>
        <pc:sldMkLst>
          <pc:docMk/>
          <pc:sldMk cId="4197055154" sldId="314"/>
        </pc:sldMkLst>
        <pc:spChg chg="add del mod">
          <ac:chgData name="Sanjeev Kumar" userId="S::sanjeev.k@digirockett.com::fa7975d2-4bdc-4155-acc3-0704a3391c8f" providerId="AD" clId="Web-{14198758-5B3F-4DC1-A5A3-B55736935C49}" dt="2025-06-04T13:49:15.156" v="17"/>
          <ac:spMkLst>
            <pc:docMk/>
            <pc:sldMk cId="4197055154" sldId="314"/>
            <ac:spMk id="4" creationId="{E248D533-F7AB-008C-AD98-DA6D888D36D5}"/>
          </ac:spMkLst>
        </pc:spChg>
        <pc:spChg chg="mod">
          <ac:chgData name="Sanjeev Kumar" userId="S::sanjeev.k@digirockett.com::fa7975d2-4bdc-4155-acc3-0704a3391c8f" providerId="AD" clId="Web-{14198758-5B3F-4DC1-A5A3-B55736935C49}" dt="2025-06-04T13:48:07.140" v="15" actId="1076"/>
          <ac:spMkLst>
            <pc:docMk/>
            <pc:sldMk cId="4197055154" sldId="314"/>
            <ac:spMk id="76" creationId="{EAFDC433-7C15-4308-956A-2DF770DB67E6}"/>
          </ac:spMkLst>
        </pc:spChg>
        <pc:picChg chg="del">
          <ac:chgData name="Sanjeev Kumar" userId="S::sanjeev.k@digirockett.com::fa7975d2-4bdc-4155-acc3-0704a3391c8f" providerId="AD" clId="Web-{14198758-5B3F-4DC1-A5A3-B55736935C49}" dt="2025-06-04T13:48:10.234" v="16"/>
          <ac:picMkLst>
            <pc:docMk/>
            <pc:sldMk cId="4197055154" sldId="314"/>
            <ac:picMk id="5" creationId="{7DB05AD9-E1A3-921F-165A-326903E611AB}"/>
          </ac:picMkLst>
        </pc:picChg>
        <pc:picChg chg="del">
          <ac:chgData name="Sanjeev Kumar" userId="S::sanjeev.k@digirockett.com::fa7975d2-4bdc-4155-acc3-0704a3391c8f" providerId="AD" clId="Web-{14198758-5B3F-4DC1-A5A3-B55736935C49}" dt="2025-06-04T13:47:57.140" v="12"/>
          <ac:picMkLst>
            <pc:docMk/>
            <pc:sldMk cId="4197055154" sldId="314"/>
            <ac:picMk id="6" creationId="{F39179E8-9661-D458-402C-72F72AF17D88}"/>
          </ac:picMkLst>
        </pc:picChg>
        <pc:picChg chg="add mod ord">
          <ac:chgData name="Sanjeev Kumar" userId="S::sanjeev.k@digirockett.com::fa7975d2-4bdc-4155-acc3-0704a3391c8f" providerId="AD" clId="Web-{14198758-5B3F-4DC1-A5A3-B55736935C49}" dt="2025-06-04T13:49:23.796" v="20" actId="1076"/>
          <ac:picMkLst>
            <pc:docMk/>
            <pc:sldMk cId="4197055154" sldId="314"/>
            <ac:picMk id="7" creationId="{685DA5FA-E131-6F78-D55E-016BA830F994}"/>
          </ac:picMkLst>
        </pc:picChg>
      </pc:sldChg>
      <pc:sldChg chg="addSp delSp modSp">
        <pc:chgData name="Sanjeev Kumar" userId="S::sanjeev.k@digirockett.com::fa7975d2-4bdc-4155-acc3-0704a3391c8f" providerId="AD" clId="Web-{14198758-5B3F-4DC1-A5A3-B55736935C49}" dt="2025-06-04T14:20:43.404" v="68"/>
        <pc:sldMkLst>
          <pc:docMk/>
          <pc:sldMk cId="1522837535" sldId="330"/>
        </pc:sldMkLst>
        <pc:spChg chg="mod">
          <ac:chgData name="Sanjeev Kumar" userId="S::sanjeev.k@digirockett.com::fa7975d2-4bdc-4155-acc3-0704a3391c8f" providerId="AD" clId="Web-{14198758-5B3F-4DC1-A5A3-B55736935C49}" dt="2025-06-04T14:20:40.170" v="67" actId="20577"/>
          <ac:spMkLst>
            <pc:docMk/>
            <pc:sldMk cId="1522837535" sldId="330"/>
            <ac:spMk id="3" creationId="{B644C826-2754-40BC-B1B9-448EBC7AFAF9}"/>
          </ac:spMkLst>
        </pc:spChg>
        <pc:picChg chg="add del mod">
          <ac:chgData name="Sanjeev Kumar" userId="S::sanjeev.k@digirockett.com::fa7975d2-4bdc-4155-acc3-0704a3391c8f" providerId="AD" clId="Web-{14198758-5B3F-4DC1-A5A3-B55736935C49}" dt="2025-06-04T14:20:25.639" v="61"/>
          <ac:picMkLst>
            <pc:docMk/>
            <pc:sldMk cId="1522837535" sldId="330"/>
            <ac:picMk id="2" creationId="{ED09424D-A0BD-414D-E9D5-4719386E2D6F}"/>
          </ac:picMkLst>
        </pc:picChg>
        <pc:picChg chg="add mod">
          <ac:chgData name="Sanjeev Kumar" userId="S::sanjeev.k@digirockett.com::fa7975d2-4bdc-4155-acc3-0704a3391c8f" providerId="AD" clId="Web-{14198758-5B3F-4DC1-A5A3-B55736935C49}" dt="2025-06-04T14:20:43.404" v="68"/>
          <ac:picMkLst>
            <pc:docMk/>
            <pc:sldMk cId="1522837535" sldId="330"/>
            <ac:picMk id="4" creationId="{8279738C-6A00-CC57-0F81-A3F8E015CF07}"/>
          </ac:picMkLst>
        </pc:picChg>
        <pc:picChg chg="del">
          <ac:chgData name="Sanjeev Kumar" userId="S::sanjeev.k@digirockett.com::fa7975d2-4bdc-4155-acc3-0704a3391c8f" providerId="AD" clId="Web-{14198758-5B3F-4DC1-A5A3-B55736935C49}" dt="2025-06-04T13:49:27.828" v="21"/>
          <ac:picMkLst>
            <pc:docMk/>
            <pc:sldMk cId="1522837535" sldId="330"/>
            <ac:picMk id="6" creationId="{B0625B78-05EB-77A3-3E5A-835E1F99B46C}"/>
          </ac:picMkLst>
        </pc:picChg>
      </pc:sldChg>
      <pc:sldChg chg="addSp delSp modSp">
        <pc:chgData name="Sanjeev Kumar" userId="S::sanjeev.k@digirockett.com::fa7975d2-4bdc-4155-acc3-0704a3391c8f" providerId="AD" clId="Web-{14198758-5B3F-4DC1-A5A3-B55736935C49}" dt="2025-06-04T14:17:22.795" v="59"/>
        <pc:sldMkLst>
          <pc:docMk/>
          <pc:sldMk cId="3180502283" sldId="363"/>
        </pc:sldMkLst>
        <pc:picChg chg="del">
          <ac:chgData name="Sanjeev Kumar" userId="S::sanjeev.k@digirockett.com::fa7975d2-4bdc-4155-acc3-0704a3391c8f" providerId="AD" clId="Web-{14198758-5B3F-4DC1-A5A3-B55736935C49}" dt="2025-06-04T14:11:54.264" v="50"/>
          <ac:picMkLst>
            <pc:docMk/>
            <pc:sldMk cId="3180502283" sldId="363"/>
            <ac:picMk id="2" creationId="{9B285227-5795-03A1-6F9D-4FCD907B5176}"/>
          </ac:picMkLst>
        </pc:picChg>
        <pc:picChg chg="add mod">
          <ac:chgData name="Sanjeev Kumar" userId="S::sanjeev.k@digirockett.com::fa7975d2-4bdc-4155-acc3-0704a3391c8f" providerId="AD" clId="Web-{14198758-5B3F-4DC1-A5A3-B55736935C49}" dt="2025-06-04T14:17:22.795" v="59"/>
          <ac:picMkLst>
            <pc:docMk/>
            <pc:sldMk cId="3180502283" sldId="363"/>
            <ac:picMk id="3" creationId="{F9FA8D1F-EE68-EACC-ACE1-0C80AC99D88B}"/>
          </ac:picMkLst>
        </pc:picChg>
        <pc:picChg chg="del">
          <ac:chgData name="Sanjeev Kumar" userId="S::sanjeev.k@digirockett.com::fa7975d2-4bdc-4155-acc3-0704a3391c8f" providerId="AD" clId="Web-{14198758-5B3F-4DC1-A5A3-B55736935C49}" dt="2025-06-04T14:12:02.405" v="53"/>
          <ac:picMkLst>
            <pc:docMk/>
            <pc:sldMk cId="3180502283" sldId="363"/>
            <ac:picMk id="14" creationId="{DD0F0342-62F6-37D6-6C1B-627752C2E0A9}"/>
          </ac:picMkLst>
        </pc:picChg>
      </pc:sldChg>
      <pc:sldChg chg="delSp del">
        <pc:chgData name="Sanjeev Kumar" userId="S::sanjeev.k@digirockett.com::fa7975d2-4bdc-4155-acc3-0704a3391c8f" providerId="AD" clId="Web-{14198758-5B3F-4DC1-A5A3-B55736935C49}" dt="2025-06-04T14:23:05.638" v="70"/>
        <pc:sldMkLst>
          <pc:docMk/>
          <pc:sldMk cId="3767598075" sldId="366"/>
        </pc:sldMkLst>
        <pc:picChg chg="del">
          <ac:chgData name="Sanjeev Kumar" userId="S::sanjeev.k@digirockett.com::fa7975d2-4bdc-4155-acc3-0704a3391c8f" providerId="AD" clId="Web-{14198758-5B3F-4DC1-A5A3-B55736935C49}" dt="2025-06-04T14:12:06.420" v="55"/>
          <ac:picMkLst>
            <pc:docMk/>
            <pc:sldMk cId="3767598075" sldId="366"/>
            <ac:picMk id="2" creationId="{09D4EAF2-D9CB-B9EA-CC47-04CC12FA74B8}"/>
          </ac:picMkLst>
        </pc:picChg>
        <pc:picChg chg="del">
          <ac:chgData name="Sanjeev Kumar" userId="S::sanjeev.k@digirockett.com::fa7975d2-4bdc-4155-acc3-0704a3391c8f" providerId="AD" clId="Web-{14198758-5B3F-4DC1-A5A3-B55736935C49}" dt="2025-06-04T14:12:05.061" v="54"/>
          <ac:picMkLst>
            <pc:docMk/>
            <pc:sldMk cId="3767598075" sldId="366"/>
            <ac:picMk id="3" creationId="{C7CF5AF6-45FB-E6E6-4926-13ED54AE6759}"/>
          </ac:picMkLst>
        </pc:picChg>
      </pc:sldChg>
      <pc:sldChg chg="delSp del">
        <pc:chgData name="Sanjeev Kumar" userId="S::sanjeev.k@digirockett.com::fa7975d2-4bdc-4155-acc3-0704a3391c8f" providerId="AD" clId="Web-{14198758-5B3F-4DC1-A5A3-B55736935C49}" dt="2025-06-04T14:23:03.873" v="69"/>
        <pc:sldMkLst>
          <pc:docMk/>
          <pc:sldMk cId="1535155483" sldId="367"/>
        </pc:sldMkLst>
        <pc:picChg chg="del">
          <ac:chgData name="Sanjeev Kumar" userId="S::sanjeev.k@digirockett.com::fa7975d2-4bdc-4155-acc3-0704a3391c8f" providerId="AD" clId="Web-{14198758-5B3F-4DC1-A5A3-B55736935C49}" dt="2025-06-04T14:11:56.811" v="51"/>
          <ac:picMkLst>
            <pc:docMk/>
            <pc:sldMk cId="1535155483" sldId="367"/>
            <ac:picMk id="2" creationId="{3FD6D236-3E34-29C7-44C2-C28E4ACC5259}"/>
          </ac:picMkLst>
        </pc:picChg>
        <pc:picChg chg="del">
          <ac:chgData name="Sanjeev Kumar" userId="S::sanjeev.k@digirockett.com::fa7975d2-4bdc-4155-acc3-0704a3391c8f" providerId="AD" clId="Web-{14198758-5B3F-4DC1-A5A3-B55736935C49}" dt="2025-06-04T14:11:59.545" v="52"/>
          <ac:picMkLst>
            <pc:docMk/>
            <pc:sldMk cId="1535155483" sldId="367"/>
            <ac:picMk id="5" creationId="{5B81CB1E-EB36-F2FB-FA85-CF8239BCAF91}"/>
          </ac:picMkLst>
        </pc:picChg>
      </pc:sldChg>
      <pc:sldChg chg="addSp delSp modSp">
        <pc:chgData name="Sanjeev Kumar" userId="S::sanjeev.k@digirockett.com::fa7975d2-4bdc-4155-acc3-0704a3391c8f" providerId="AD" clId="Web-{14198758-5B3F-4DC1-A5A3-B55736935C49}" dt="2025-06-04T14:10:36.170" v="38" actId="1076"/>
        <pc:sldMkLst>
          <pc:docMk/>
          <pc:sldMk cId="610149420" sldId="369"/>
        </pc:sldMkLst>
        <pc:picChg chg="del">
          <ac:chgData name="Sanjeev Kumar" userId="S::sanjeev.k@digirockett.com::fa7975d2-4bdc-4155-acc3-0704a3391c8f" providerId="AD" clId="Web-{14198758-5B3F-4DC1-A5A3-B55736935C49}" dt="2025-06-04T14:09:18.999" v="27"/>
          <ac:picMkLst>
            <pc:docMk/>
            <pc:sldMk cId="610149420" sldId="369"/>
            <ac:picMk id="2" creationId="{C25F79C6-ACEC-DE9B-147A-5B97859315C6}"/>
          </ac:picMkLst>
        </pc:picChg>
        <pc:picChg chg="del">
          <ac:chgData name="Sanjeev Kumar" userId="S::sanjeev.k@digirockett.com::fa7975d2-4bdc-4155-acc3-0704a3391c8f" providerId="AD" clId="Web-{14198758-5B3F-4DC1-A5A3-B55736935C49}" dt="2025-06-04T14:09:21.108" v="28"/>
          <ac:picMkLst>
            <pc:docMk/>
            <pc:sldMk cId="610149420" sldId="369"/>
            <ac:picMk id="4" creationId="{2C46986C-201D-9F1E-F2BA-9B1C60363864}"/>
          </ac:picMkLst>
        </pc:picChg>
        <pc:picChg chg="add mod">
          <ac:chgData name="Sanjeev Kumar" userId="S::sanjeev.k@digirockett.com::fa7975d2-4bdc-4155-acc3-0704a3391c8f" providerId="AD" clId="Web-{14198758-5B3F-4DC1-A5A3-B55736935C49}" dt="2025-06-04T14:10:36.170" v="38" actId="1076"/>
          <ac:picMkLst>
            <pc:docMk/>
            <pc:sldMk cId="610149420" sldId="369"/>
            <ac:picMk id="5" creationId="{490BBD7D-1C7A-AA71-92BA-81216CA95C67}"/>
          </ac:picMkLst>
        </pc:picChg>
      </pc:sldChg>
      <pc:sldChg chg="addSp delSp modSp">
        <pc:chgData name="Sanjeev Kumar" userId="S::sanjeev.k@digirockett.com::fa7975d2-4bdc-4155-acc3-0704a3391c8f" providerId="AD" clId="Web-{14198758-5B3F-4DC1-A5A3-B55736935C49}" dt="2025-06-04T14:11:47.951" v="49"/>
        <pc:sldMkLst>
          <pc:docMk/>
          <pc:sldMk cId="4115130687" sldId="370"/>
        </pc:sldMkLst>
        <pc:picChg chg="add mod">
          <ac:chgData name="Sanjeev Kumar" userId="S::sanjeev.k@digirockett.com::fa7975d2-4bdc-4155-acc3-0704a3391c8f" providerId="AD" clId="Web-{14198758-5B3F-4DC1-A5A3-B55736935C49}" dt="2025-06-04T14:11:17.061" v="43"/>
          <ac:picMkLst>
            <pc:docMk/>
            <pc:sldMk cId="4115130687" sldId="370"/>
            <ac:picMk id="2" creationId="{9FE4C033-BFF6-7614-9D4D-D8948936C7D4}"/>
          </ac:picMkLst>
        </pc:picChg>
        <pc:picChg chg="add mod">
          <ac:chgData name="Sanjeev Kumar" userId="S::sanjeev.k@digirockett.com::fa7975d2-4bdc-4155-acc3-0704a3391c8f" providerId="AD" clId="Web-{14198758-5B3F-4DC1-A5A3-B55736935C49}" dt="2025-06-04T14:11:47.951" v="49"/>
          <ac:picMkLst>
            <pc:docMk/>
            <pc:sldMk cId="4115130687" sldId="370"/>
            <ac:picMk id="4" creationId="{8C22ABAD-24E2-C7EB-C497-B7A957CC55B5}"/>
          </ac:picMkLst>
        </pc:picChg>
        <pc:picChg chg="del">
          <ac:chgData name="Sanjeev Kumar" userId="S::sanjeev.k@digirockett.com::fa7975d2-4bdc-4155-acc3-0704a3391c8f" providerId="AD" clId="Web-{14198758-5B3F-4DC1-A5A3-B55736935C49}" dt="2025-06-04T14:10:41.561" v="39"/>
          <ac:picMkLst>
            <pc:docMk/>
            <pc:sldMk cId="4115130687" sldId="370"/>
            <ac:picMk id="5" creationId="{F0DCBC70-1E65-A8FE-77C0-AD738EDD41F9}"/>
          </ac:picMkLst>
        </pc:picChg>
      </pc:sldChg>
      <pc:sldChg chg="add replId">
        <pc:chgData name="Sanjeev Kumar" userId="S::sanjeev.k@digirockett.com::fa7975d2-4bdc-4155-acc3-0704a3391c8f" providerId="AD" clId="Web-{14198758-5B3F-4DC1-A5A3-B55736935C49}" dt="2025-06-04T14:20:21.904" v="60"/>
        <pc:sldMkLst>
          <pc:docMk/>
          <pc:sldMk cId="2420119920" sldId="371"/>
        </pc:sldMkLst>
      </pc:sldChg>
    </pc:docChg>
  </pc:docChgLst>
  <pc:docChgLst>
    <pc:chgData name="Nitesh Srivastava" userId="S::nitesh.s@digirockett.com::558a8533-2e2c-4c90-90d4-acd2e37a4a3b" providerId="AD" clId="Web-{EA81C467-118D-3B3D-713C-AFF64EBDBD28}"/>
    <pc:docChg chg="addSld modSld">
      <pc:chgData name="Nitesh Srivastava" userId="S::nitesh.s@digirockett.com::558a8533-2e2c-4c90-90d4-acd2e37a4a3b" providerId="AD" clId="Web-{EA81C467-118D-3B3D-713C-AFF64EBDBD28}" dt="2025-06-03T07:19:56.328" v="20" actId="1076"/>
      <pc:docMkLst>
        <pc:docMk/>
      </pc:docMkLst>
      <pc:sldChg chg="addSp delSp modSp">
        <pc:chgData name="Nitesh Srivastava" userId="S::nitesh.s@digirockett.com::558a8533-2e2c-4c90-90d4-acd2e37a4a3b" providerId="AD" clId="Web-{EA81C467-118D-3B3D-713C-AFF64EBDBD28}" dt="2025-06-03T07:19:56.328" v="20" actId="1076"/>
        <pc:sldMkLst>
          <pc:docMk/>
          <pc:sldMk cId="1522837535" sldId="330"/>
        </pc:sldMkLst>
        <pc:spChg chg="mod">
          <ac:chgData name="Nitesh Srivastava" userId="S::nitesh.s@digirockett.com::558a8533-2e2c-4c90-90d4-acd2e37a4a3b" providerId="AD" clId="Web-{EA81C467-118D-3B3D-713C-AFF64EBDBD28}" dt="2025-06-03T07:19:21.546" v="16" actId="20577"/>
          <ac:spMkLst>
            <pc:docMk/>
            <pc:sldMk cId="1522837535" sldId="330"/>
            <ac:spMk id="3" creationId="{B644C826-2754-40BC-B1B9-448EBC7AFAF9}"/>
          </ac:spMkLst>
        </pc:spChg>
        <pc:picChg chg="add mod">
          <ac:chgData name="Nitesh Srivastava" userId="S::nitesh.s@digirockett.com::558a8533-2e2c-4c90-90d4-acd2e37a4a3b" providerId="AD" clId="Web-{EA81C467-118D-3B3D-713C-AFF64EBDBD28}" dt="2025-06-03T07:19:56.328" v="20" actId="1076"/>
          <ac:picMkLst>
            <pc:docMk/>
            <pc:sldMk cId="1522837535" sldId="330"/>
            <ac:picMk id="2" creationId="{57EFB0F2-C6A3-B357-E087-4E8BDAFA192B}"/>
          </ac:picMkLst>
        </pc:picChg>
        <pc:picChg chg="del">
          <ac:chgData name="Nitesh Srivastava" userId="S::nitesh.s@digirockett.com::558a8533-2e2c-4c90-90d4-acd2e37a4a3b" providerId="AD" clId="Web-{EA81C467-118D-3B3D-713C-AFF64EBDBD28}" dt="2025-06-03T07:18:29.872" v="1"/>
          <ac:picMkLst>
            <pc:docMk/>
            <pc:sldMk cId="1522837535" sldId="330"/>
            <ac:picMk id="8" creationId="{682ED65A-7167-7C7C-3A25-EBB0F4C118FB}"/>
          </ac:picMkLst>
        </pc:picChg>
        <pc:picChg chg="del">
          <ac:chgData name="Nitesh Srivastava" userId="S::nitesh.s@digirockett.com::558a8533-2e2c-4c90-90d4-acd2e37a4a3b" providerId="AD" clId="Web-{EA81C467-118D-3B3D-713C-AFF64EBDBD28}" dt="2025-06-03T07:18:38.778" v="3"/>
          <ac:picMkLst>
            <pc:docMk/>
            <pc:sldMk cId="1522837535" sldId="330"/>
            <ac:picMk id="9" creationId="{DF2DE9A9-B617-151D-062A-37E592CC07B0}"/>
          </ac:picMkLst>
        </pc:picChg>
      </pc:sldChg>
      <pc:sldChg chg="add replId">
        <pc:chgData name="Nitesh Srivastava" userId="S::nitesh.s@digirockett.com::558a8533-2e2c-4c90-90d4-acd2e37a4a3b" providerId="AD" clId="Web-{EA81C467-118D-3B3D-713C-AFF64EBDBD28}" dt="2025-06-03T07:18:28.044" v="0"/>
        <pc:sldMkLst>
          <pc:docMk/>
          <pc:sldMk cId="610149420" sldId="369"/>
        </pc:sldMkLst>
      </pc:sldChg>
    </pc:docChg>
  </pc:docChgLst>
  <pc:docChgLst>
    <pc:chgData name="Sanjeev Kumar" userId="S::sanjeev.k@digirockett.com::fa7975d2-4bdc-4155-acc3-0704a3391c8f" providerId="AD" clId="Web-{9909392B-AD04-4CC9-B84B-FD7E138A0F20}"/>
    <pc:docChg chg="addSld delSld modSld sldOrd modMainMaster">
      <pc:chgData name="Sanjeev Kumar" userId="S::sanjeev.k@digirockett.com::fa7975d2-4bdc-4155-acc3-0704a3391c8f" providerId="AD" clId="Web-{9909392B-AD04-4CC9-B84B-FD7E138A0F20}" dt="2025-06-04T13:42:54.519" v="109" actId="14100"/>
      <pc:docMkLst>
        <pc:docMk/>
      </pc:docMkLst>
      <pc:sldChg chg="addSp delSp modSp mod">
        <pc:chgData name="Sanjeev Kumar" userId="S::sanjeev.k@digirockett.com::fa7975d2-4bdc-4155-acc3-0704a3391c8f" providerId="AD" clId="Web-{9909392B-AD04-4CC9-B84B-FD7E138A0F20}" dt="2025-06-04T13:42:26.127" v="105" actId="1076"/>
        <pc:sldMkLst>
          <pc:docMk/>
          <pc:sldMk cId="2925915080" sldId="313"/>
        </pc:sldMkLst>
        <pc:spChg chg="add del mod">
          <ac:chgData name="Sanjeev Kumar" userId="S::sanjeev.k@digirockett.com::fa7975d2-4bdc-4155-acc3-0704a3391c8f" providerId="AD" clId="Web-{9909392B-AD04-4CC9-B84B-FD7E138A0F20}" dt="2025-06-04T13:42:01.923" v="101"/>
          <ac:spMkLst>
            <pc:docMk/>
            <pc:sldMk cId="2925915080" sldId="313"/>
            <ac:spMk id="3" creationId="{541C1CD6-26C0-1035-7686-FBF1D55C73EE}"/>
          </ac:spMkLst>
        </pc:spChg>
        <pc:spChg chg="mod">
          <ac:chgData name="Sanjeev Kumar" userId="S::sanjeev.k@digirockett.com::fa7975d2-4bdc-4155-acc3-0704a3391c8f" providerId="AD" clId="Web-{9909392B-AD04-4CC9-B84B-FD7E138A0F20}" dt="2025-06-04T13:42:23.955" v="104" actId="1076"/>
          <ac:spMkLst>
            <pc:docMk/>
            <pc:sldMk cId="2925915080" sldId="313"/>
            <ac:spMk id="21" creationId="{7B2C0A45-77AA-4EA5-8C02-8B3CEFEAADB6}"/>
          </ac:spMkLst>
        </pc:spChg>
        <pc:picChg chg="mod">
          <ac:chgData name="Sanjeev Kumar" userId="S::sanjeev.k@digirockett.com::fa7975d2-4bdc-4155-acc3-0704a3391c8f" providerId="AD" clId="Web-{9909392B-AD04-4CC9-B84B-FD7E138A0F20}" dt="2025-06-04T13:42:26.127" v="105" actId="1076"/>
          <ac:picMkLst>
            <pc:docMk/>
            <pc:sldMk cId="2925915080" sldId="313"/>
            <ac:picMk id="5" creationId="{2981711C-B595-65D8-4AA3-94D6AABA8140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1:42.891" v="98"/>
          <ac:picMkLst>
            <pc:docMk/>
            <pc:sldMk cId="2925915080" sldId="313"/>
            <ac:picMk id="16" creationId="{5F4B16D9-5C9A-2190-EE19-E55F81B731BA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4197055154" sldId="314"/>
        </pc:sldMkLst>
        <pc:spChg chg="add del mod">
          <ac:chgData name="Sanjeev Kumar" userId="S::sanjeev.k@digirockett.com::fa7975d2-4bdc-4155-acc3-0704a3391c8f" providerId="AD" clId="Web-{9909392B-AD04-4CC9-B84B-FD7E138A0F20}" dt="2025-06-04T13:13:31.854" v="1"/>
          <ac:spMkLst>
            <pc:docMk/>
            <pc:sldMk cId="4197055154" sldId="314"/>
            <ac:spMk id="4" creationId="{925CEDFC-E3BF-98FB-B58B-5F5E5AED5E3F}"/>
          </ac:spMkLst>
        </pc:spChg>
        <pc:spChg chg="mod">
          <ac:chgData name="Sanjeev Kumar" userId="S::sanjeev.k@digirockett.com::fa7975d2-4bdc-4155-acc3-0704a3391c8f" providerId="AD" clId="Web-{9909392B-AD04-4CC9-B84B-FD7E138A0F20}" dt="2025-06-04T13:14:29.684" v="15" actId="1076"/>
          <ac:spMkLst>
            <pc:docMk/>
            <pc:sldMk cId="4197055154" sldId="314"/>
            <ac:spMk id="76" creationId="{EAFDC433-7C15-4308-956A-2DF770DB67E6}"/>
          </ac:spMkLst>
        </pc:spChg>
        <pc:picChg chg="add mod ord">
          <ac:chgData name="Sanjeev Kumar" userId="S::sanjeev.k@digirockett.com::fa7975d2-4bdc-4155-acc3-0704a3391c8f" providerId="AD" clId="Web-{9909392B-AD04-4CC9-B84B-FD7E138A0F20}" dt="2025-06-04T13:14:38.091" v="16" actId="1076"/>
          <ac:picMkLst>
            <pc:docMk/>
            <pc:sldMk cId="4197055154" sldId="314"/>
            <ac:picMk id="5" creationId="{7DB05AD9-E1A3-921F-165A-326903E611AB}"/>
          </ac:picMkLst>
        </pc:picChg>
        <pc:picChg chg="add mod">
          <ac:chgData name="Sanjeev Kumar" userId="S::sanjeev.k@digirockett.com::fa7975d2-4bdc-4155-acc3-0704a3391c8f" providerId="AD" clId="Web-{9909392B-AD04-4CC9-B84B-FD7E138A0F20}" dt="2025-06-04T13:14:26.121" v="14" actId="1076"/>
          <ac:picMkLst>
            <pc:docMk/>
            <pc:sldMk cId="4197055154" sldId="314"/>
            <ac:picMk id="6" creationId="{F39179E8-9661-D458-402C-72F72AF17D88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13:29.119" v="0"/>
          <ac:picMkLst>
            <pc:docMk/>
            <pc:sldMk cId="4197055154" sldId="314"/>
            <ac:picMk id="7" creationId="{21CAEEB2-5800-15AE-6AC8-2F03BC8EB51E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13:41.838" v="4"/>
          <ac:picMkLst>
            <pc:docMk/>
            <pc:sldMk cId="4197055154" sldId="314"/>
            <ac:picMk id="24" creationId="{AA6C4249-E3C8-3817-A37A-67541F29AB45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1522837535" sldId="330"/>
        </pc:sldMkLst>
        <pc:spChg chg="add del mod">
          <ac:chgData name="Sanjeev Kumar" userId="S::sanjeev.k@digirockett.com::fa7975d2-4bdc-4155-acc3-0704a3391c8f" providerId="AD" clId="Web-{9909392B-AD04-4CC9-B84B-FD7E138A0F20}" dt="2025-06-04T13:15:46.968" v="21"/>
          <ac:spMkLst>
            <pc:docMk/>
            <pc:sldMk cId="1522837535" sldId="330"/>
            <ac:spMk id="5" creationId="{FA9315E0-FC45-2C23-337A-EA8804103056}"/>
          </ac:spMkLst>
        </pc:spChg>
        <pc:spChg chg="del mod">
          <ac:chgData name="Sanjeev Kumar" userId="S::sanjeev.k@digirockett.com::fa7975d2-4bdc-4155-acc3-0704a3391c8f" providerId="AD" clId="Web-{9909392B-AD04-4CC9-B84B-FD7E138A0F20}" dt="2025-06-04T13:15:52.265" v="22"/>
          <ac:spMkLst>
            <pc:docMk/>
            <pc:sldMk cId="1522837535" sldId="330"/>
            <ac:spMk id="292" creationId="{3B485F73-8CFF-4ED8-9D8B-A952470D0C12}"/>
          </ac:spMkLst>
        </pc:spChg>
        <pc:picChg chg="del">
          <ac:chgData name="Sanjeev Kumar" userId="S::sanjeev.k@digirockett.com::fa7975d2-4bdc-4155-acc3-0704a3391c8f" providerId="AD" clId="Web-{9909392B-AD04-4CC9-B84B-FD7E138A0F20}" dt="2025-06-04T13:14:41.966" v="17"/>
          <ac:picMkLst>
            <pc:docMk/>
            <pc:sldMk cId="1522837535" sldId="330"/>
            <ac:picMk id="2" creationId="{57EFB0F2-C6A3-B357-E087-4E8BDAFA192B}"/>
          </ac:picMkLst>
        </pc:picChg>
        <pc:picChg chg="add mod">
          <ac:chgData name="Sanjeev Kumar" userId="S::sanjeev.k@digirockett.com::fa7975d2-4bdc-4155-acc3-0704a3391c8f" providerId="AD" clId="Web-{9909392B-AD04-4CC9-B84B-FD7E138A0F20}" dt="2025-06-04T13:25:15.304" v="28" actId="1076"/>
          <ac:picMkLst>
            <pc:docMk/>
            <pc:sldMk cId="1522837535" sldId="330"/>
            <ac:picMk id="6" creationId="{B0625B78-05EB-77A3-3E5A-835E1F99B46C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15:25.483" v="19"/>
          <ac:picMkLst>
            <pc:docMk/>
            <pc:sldMk cId="1522837535" sldId="330"/>
            <ac:picMk id="32" creationId="{87301852-84E0-852D-D426-BFB4E7A76409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3180502283" sldId="363"/>
        </pc:sldMkLst>
        <pc:picChg chg="add mod">
          <ac:chgData name="Sanjeev Kumar" userId="S::sanjeev.k@digirockett.com::fa7975d2-4bdc-4155-acc3-0704a3391c8f" providerId="AD" clId="Web-{9909392B-AD04-4CC9-B84B-FD7E138A0F20}" dt="2025-06-04T13:34:15.201" v="41"/>
          <ac:picMkLst>
            <pc:docMk/>
            <pc:sldMk cId="3180502283" sldId="363"/>
            <ac:picMk id="2" creationId="{9B285227-5795-03A1-6F9D-4FCD907B5176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0:35.107" v="84"/>
          <ac:picMkLst>
            <pc:docMk/>
            <pc:sldMk cId="3180502283" sldId="363"/>
            <ac:picMk id="6" creationId="{0B79C9BD-993E-DEAF-0D39-F795905AEF92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1:09.506" v="29"/>
          <ac:picMkLst>
            <pc:docMk/>
            <pc:sldMk cId="3180502283" sldId="363"/>
            <ac:picMk id="9" creationId="{C5E59352-1424-D17E-3126-1E7A891E975E}"/>
          </ac:picMkLst>
        </pc:picChg>
      </pc:sldChg>
      <pc:sldChg chg="addSp delSp modSp mod or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3767598075" sldId="366"/>
        </pc:sldMkLst>
        <pc:picChg chg="add mod">
          <ac:chgData name="Sanjeev Kumar" userId="S::sanjeev.k@digirockett.com::fa7975d2-4bdc-4155-acc3-0704a3391c8f" providerId="AD" clId="Web-{9909392B-AD04-4CC9-B84B-FD7E138A0F20}" dt="2025-06-04T13:36:57.364" v="47"/>
          <ac:picMkLst>
            <pc:docMk/>
            <pc:sldMk cId="3767598075" sldId="366"/>
            <ac:picMk id="3" creationId="{C7CF5AF6-45FB-E6E6-4926-13ED54AE6759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0:41.857" v="86"/>
          <ac:picMkLst>
            <pc:docMk/>
            <pc:sldMk cId="3767598075" sldId="366"/>
            <ac:picMk id="5" creationId="{9C5CEB62-59B1-F6E0-D39F-F332C7421D48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4:27.389" v="43"/>
          <ac:picMkLst>
            <pc:docMk/>
            <pc:sldMk cId="3767598075" sldId="366"/>
            <ac:picMk id="6" creationId="{AF2202B4-6953-8FC3-DCD3-204858C596AC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1:02.483" v="89"/>
        <pc:sldMkLst>
          <pc:docMk/>
          <pc:sldMk cId="1535155483" sldId="367"/>
        </pc:sldMkLst>
        <pc:picChg chg="add mod">
          <ac:chgData name="Sanjeev Kumar" userId="S::sanjeev.k@digirockett.com::fa7975d2-4bdc-4155-acc3-0704a3391c8f" providerId="AD" clId="Web-{9909392B-AD04-4CC9-B84B-FD7E138A0F20}" dt="2025-06-04T13:34:08.998" v="40"/>
          <ac:picMkLst>
            <pc:docMk/>
            <pc:sldMk cId="1535155483" sldId="367"/>
            <ac:picMk id="2" creationId="{3FD6D236-3E34-29C7-44C2-C28E4ACC5259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1:27.444" v="34"/>
          <ac:picMkLst>
            <pc:docMk/>
            <pc:sldMk cId="1535155483" sldId="367"/>
            <ac:picMk id="3" creationId="{ADF2E3AD-9558-6A8F-F076-ADCF9E46CA9A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0:38.248" v="85"/>
          <ac:picMkLst>
            <pc:docMk/>
            <pc:sldMk cId="1535155483" sldId="367"/>
            <ac:picMk id="6" creationId="{7E26F304-1BF8-E6D7-081A-16174B7CB406}"/>
          </ac:picMkLst>
        </pc:picChg>
      </pc:sldChg>
      <pc:sldChg chg="delSp del">
        <pc:chgData name="Sanjeev Kumar" userId="S::sanjeev.k@digirockett.com::fa7975d2-4bdc-4155-acc3-0704a3391c8f" providerId="AD" clId="Web-{9909392B-AD04-4CC9-B84B-FD7E138A0F20}" dt="2025-06-04T13:40:44.967" v="87"/>
        <pc:sldMkLst>
          <pc:docMk/>
          <pc:sldMk cId="1489064446" sldId="368"/>
        </pc:sldMkLst>
        <pc:picChg chg="del">
          <ac:chgData name="Sanjeev Kumar" userId="S::sanjeev.k@digirockett.com::fa7975d2-4bdc-4155-acc3-0704a3391c8f" providerId="AD" clId="Web-{9909392B-AD04-4CC9-B84B-FD7E138A0F20}" dt="2025-06-04T13:34:23.404" v="42"/>
          <ac:picMkLst>
            <pc:docMk/>
            <pc:sldMk cId="1489064446" sldId="368"/>
            <ac:picMk id="8" creationId="{C176AD52-B47C-97FA-DF95-2079CE1A2602}"/>
          </ac:picMkLst>
        </pc:picChg>
      </pc:sldChg>
      <pc:sldChg chg="addSp delSp modSp mod">
        <pc:chgData name="Sanjeev Kumar" userId="S::sanjeev.k@digirockett.com::fa7975d2-4bdc-4155-acc3-0704a3391c8f" providerId="AD" clId="Web-{9909392B-AD04-4CC9-B84B-FD7E138A0F20}" dt="2025-06-04T13:42:54.519" v="109" actId="14100"/>
        <pc:sldMkLst>
          <pc:docMk/>
          <pc:sldMk cId="610149420" sldId="369"/>
        </pc:sldMkLst>
        <pc:spChg chg="mod">
          <ac:chgData name="Sanjeev Kumar" userId="S::sanjeev.k@digirockett.com::fa7975d2-4bdc-4155-acc3-0704a3391c8f" providerId="AD" clId="Web-{9909392B-AD04-4CC9-B84B-FD7E138A0F20}" dt="2025-06-04T13:39:17.041" v="70" actId="1076"/>
          <ac:spMkLst>
            <pc:docMk/>
            <pc:sldMk cId="610149420" sldId="369"/>
            <ac:spMk id="3" creationId="{BC244D9A-3C81-5CC3-2F11-B517B2ED3BA2}"/>
          </ac:spMkLst>
        </pc:spChg>
        <pc:spChg chg="add del mod">
          <ac:chgData name="Sanjeev Kumar" userId="S::sanjeev.k@digirockett.com::fa7975d2-4bdc-4155-acc3-0704a3391c8f" providerId="AD" clId="Web-{9909392B-AD04-4CC9-B84B-FD7E138A0F20}" dt="2025-06-04T13:41:21.843" v="93"/>
          <ac:spMkLst>
            <pc:docMk/>
            <pc:sldMk cId="610149420" sldId="369"/>
            <ac:spMk id="6" creationId="{1F352F9F-BB22-DCC2-7CA1-3D875F10526D}"/>
          </ac:spMkLst>
        </pc:spChg>
        <pc:spChg chg="mod">
          <ac:chgData name="Sanjeev Kumar" userId="S::sanjeev.k@digirockett.com::fa7975d2-4bdc-4155-acc3-0704a3391c8f" providerId="AD" clId="Web-{9909392B-AD04-4CC9-B84B-FD7E138A0F20}" dt="2025-06-04T13:41:15.390" v="90" actId="14100"/>
          <ac:spMkLst>
            <pc:docMk/>
            <pc:sldMk cId="610149420" sldId="369"/>
            <ac:spMk id="292" creationId="{83316B9D-6AE6-4160-7931-26094D652A44}"/>
          </ac:spMkLst>
        </pc:spChg>
        <pc:picChg chg="add mod">
          <ac:chgData name="Sanjeev Kumar" userId="S::sanjeev.k@digirockett.com::fa7975d2-4bdc-4155-acc3-0704a3391c8f" providerId="AD" clId="Web-{9909392B-AD04-4CC9-B84B-FD7E138A0F20}" dt="2025-06-04T13:42:51.222" v="107" actId="14100"/>
          <ac:picMkLst>
            <pc:docMk/>
            <pc:sldMk cId="610149420" sldId="369"/>
            <ac:picMk id="2" creationId="{C25F79C6-ACEC-DE9B-147A-5B97859315C6}"/>
          </ac:picMkLst>
        </pc:picChg>
        <pc:picChg chg="add mod">
          <ac:chgData name="Sanjeev Kumar" userId="S::sanjeev.k@digirockett.com::fa7975d2-4bdc-4155-acc3-0704a3391c8f" providerId="AD" clId="Web-{9909392B-AD04-4CC9-B84B-FD7E138A0F20}" dt="2025-06-04T13:42:54.519" v="109" actId="14100"/>
          <ac:picMkLst>
            <pc:docMk/>
            <pc:sldMk cId="610149420" sldId="369"/>
            <ac:picMk id="4" creationId="{2C46986C-201D-9F1E-F2BA-9B1C60363864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1:24.319" v="33"/>
          <ac:picMkLst>
            <pc:docMk/>
            <pc:sldMk cId="610149420" sldId="369"/>
            <ac:picMk id="8" creationId="{AA64269B-8543-1989-D91E-32966FBBEA99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9:10.791" v="68"/>
          <ac:picMkLst>
            <pc:docMk/>
            <pc:sldMk cId="610149420" sldId="369"/>
            <ac:picMk id="9" creationId="{CD7453E6-CD54-2613-CF85-F85E78B8C7BE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1:17.499" v="91"/>
          <ac:picMkLst>
            <pc:docMk/>
            <pc:sldMk cId="610149420" sldId="369"/>
            <ac:picMk id="32" creationId="{100C784D-631E-EB6D-2EFF-018832BC7D09}"/>
          </ac:picMkLst>
        </pc:picChg>
      </pc:sldChg>
      <pc:sldChg chg="addSp delSp modSp add mod replId">
        <pc:chgData name="Sanjeev Kumar" userId="S::sanjeev.k@digirockett.com::fa7975d2-4bdc-4155-acc3-0704a3391c8f" providerId="AD" clId="Web-{9909392B-AD04-4CC9-B84B-FD7E138A0F20}" dt="2025-06-04T13:41:33.688" v="96"/>
        <pc:sldMkLst>
          <pc:docMk/>
          <pc:sldMk cId="4115130687" sldId="370"/>
        </pc:sldMkLst>
        <pc:spChg chg="add del mod">
          <ac:chgData name="Sanjeev Kumar" userId="S::sanjeev.k@digirockett.com::fa7975d2-4bdc-4155-acc3-0704a3391c8f" providerId="AD" clId="Web-{9909392B-AD04-4CC9-B84B-FD7E138A0F20}" dt="2025-06-04T13:41:33.688" v="96"/>
          <ac:spMkLst>
            <pc:docMk/>
            <pc:sldMk cId="4115130687" sldId="370"/>
            <ac:spMk id="7" creationId="{2067113E-48A6-B85D-08C3-4551DB0FE417}"/>
          </ac:spMkLst>
        </pc:spChg>
        <pc:spChg chg="mod">
          <ac:chgData name="Sanjeev Kumar" userId="S::sanjeev.k@digirockett.com::fa7975d2-4bdc-4155-acc3-0704a3391c8f" providerId="AD" clId="Web-{9909392B-AD04-4CC9-B84B-FD7E138A0F20}" dt="2025-06-04T13:41:25.687" v="94" actId="14100"/>
          <ac:spMkLst>
            <pc:docMk/>
            <pc:sldMk cId="4115130687" sldId="370"/>
            <ac:spMk id="292" creationId="{5906FD45-1659-7933-38DB-AAD350A0EA06}"/>
          </ac:spMkLst>
        </pc:spChg>
        <pc:picChg chg="del">
          <ac:chgData name="Sanjeev Kumar" userId="S::sanjeev.k@digirockett.com::fa7975d2-4bdc-4155-acc3-0704a3391c8f" providerId="AD" clId="Web-{9909392B-AD04-4CC9-B84B-FD7E138A0F20}" dt="2025-06-04T13:39:39.308" v="75"/>
          <ac:picMkLst>
            <pc:docMk/>
            <pc:sldMk cId="4115130687" sldId="370"/>
            <ac:picMk id="2" creationId="{675242BC-74E5-6775-8E9F-9C4AF3760E33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39:39.339" v="76"/>
          <ac:picMkLst>
            <pc:docMk/>
            <pc:sldMk cId="4115130687" sldId="370"/>
            <ac:picMk id="4" creationId="{8EE13882-FD26-190A-2DC9-55159E1D853E}"/>
          </ac:picMkLst>
        </pc:picChg>
        <pc:picChg chg="add mod">
          <ac:chgData name="Sanjeev Kumar" userId="S::sanjeev.k@digirockett.com::fa7975d2-4bdc-4155-acc3-0704a3391c8f" providerId="AD" clId="Web-{9909392B-AD04-4CC9-B84B-FD7E138A0F20}" dt="2025-06-04T13:40:26.763" v="83"/>
          <ac:picMkLst>
            <pc:docMk/>
            <pc:sldMk cId="4115130687" sldId="370"/>
            <ac:picMk id="5" creationId="{F0DCBC70-1E65-A8FE-77C0-AD738EDD41F9}"/>
          </ac:picMkLst>
        </pc:picChg>
        <pc:picChg chg="del">
          <ac:chgData name="Sanjeev Kumar" userId="S::sanjeev.k@digirockett.com::fa7975d2-4bdc-4155-acc3-0704a3391c8f" providerId="AD" clId="Web-{9909392B-AD04-4CC9-B84B-FD7E138A0F20}" dt="2025-06-04T13:41:27.531" v="95"/>
          <ac:picMkLst>
            <pc:docMk/>
            <pc:sldMk cId="4115130687" sldId="370"/>
            <ac:picMk id="32" creationId="{8C12587C-E69A-FD11-FDD7-6EC4FF06F1AA}"/>
          </ac:picMkLst>
        </pc:picChg>
      </pc:sldChg>
      <pc:sldMasterChg chg="mod setBg modSldLayout">
        <pc:chgData name="Sanjeev Kumar" userId="S::sanjeev.k@digirockett.com::fa7975d2-4bdc-4155-acc3-0704a3391c8f" providerId="AD" clId="Web-{9909392B-AD04-4CC9-B84B-FD7E138A0F20}" dt="2025-06-04T13:41:02.483" v="89"/>
        <pc:sldMasterMkLst>
          <pc:docMk/>
          <pc:sldMasterMk cId="1672169508" sldId="2147483677"/>
        </pc:sldMasterMkLst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173931720" sldId="2147483679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033634836" sldId="2147483680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550051947" sldId="2147483681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166384733" sldId="2147483682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683461836" sldId="2147483683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4070044729" sldId="2147483684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966798122" sldId="2147483685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703193892" sldId="2147483686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3005429" sldId="2147483687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977796707" sldId="2147483688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385113568" sldId="2147483689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376834489" sldId="2147483690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590050157" sldId="2147483691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985608044" sldId="2147483692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911759167" sldId="2147483693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243823975" sldId="2147483694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845469413" sldId="2147483695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180335224" sldId="2147483696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914480349" sldId="2147483697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993091603" sldId="2147483698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399780405" sldId="2147483699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613477263" sldId="2147483700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729225233" sldId="2147483701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85113165" sldId="2147483702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652803475" sldId="2147483703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483195127" sldId="2147483704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659395444" sldId="2147483705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245309038" sldId="2147483706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246106241" sldId="2147483707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3342170341" sldId="2147483708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1466091071" sldId="2147483709"/>
          </pc:sldLayoutMkLst>
        </pc:sldLayoutChg>
        <pc:sldLayoutChg chg="mod">
          <pc:chgData name="Sanjeev Kumar" userId="S::sanjeev.k@digirockett.com::fa7975d2-4bdc-4155-acc3-0704a3391c8f" providerId="AD" clId="Web-{9909392B-AD04-4CC9-B84B-FD7E138A0F20}" dt="2025-06-04T13:41:02.483" v="89"/>
          <pc:sldLayoutMkLst>
            <pc:docMk/>
            <pc:sldMasterMk cId="1672169508" sldId="2147483677"/>
            <pc:sldLayoutMk cId="2093348965" sldId="214748371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AEA51-8857-4022-9349-39CB0F4C21B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FB4DD-CCE0-4739-A1DE-21A5D87C7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1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FB4DD-CCE0-4739-A1DE-21A5D87C74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4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F33ED-AE96-13F3-4B80-0E988306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CD2B8-EA74-4E6B-53EF-264307BE0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33471-0CF3-1CCB-422C-B23C0A73E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A18EC-FB63-F67E-9CBE-8A15C17BC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FB4DD-CCE0-4739-A1DE-21A5D87C744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7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9238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739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E26C1E6-8AFC-4C0D-98EC-ECD68A0588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24807" y="5116332"/>
            <a:ext cx="3548816" cy="3548816"/>
          </a:xfrm>
          <a:custGeom>
            <a:avLst/>
            <a:gdLst>
              <a:gd name="connsiteX0" fmla="*/ 1774408 w 3548816"/>
              <a:gd name="connsiteY0" fmla="*/ 0 h 3548816"/>
              <a:gd name="connsiteX1" fmla="*/ 3548816 w 3548816"/>
              <a:gd name="connsiteY1" fmla="*/ 1774408 h 3548816"/>
              <a:gd name="connsiteX2" fmla="*/ 1774408 w 3548816"/>
              <a:gd name="connsiteY2" fmla="*/ 3548816 h 3548816"/>
              <a:gd name="connsiteX3" fmla="*/ 0 w 3548816"/>
              <a:gd name="connsiteY3" fmla="*/ 1774408 h 3548816"/>
              <a:gd name="connsiteX4" fmla="*/ 1774408 w 3548816"/>
              <a:gd name="connsiteY4" fmla="*/ 0 h 354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816" h="3548816">
                <a:moveTo>
                  <a:pt x="1774408" y="0"/>
                </a:moveTo>
                <a:cubicBezTo>
                  <a:pt x="2754386" y="0"/>
                  <a:pt x="3548816" y="794430"/>
                  <a:pt x="3548816" y="1774408"/>
                </a:cubicBezTo>
                <a:cubicBezTo>
                  <a:pt x="3548816" y="2754386"/>
                  <a:pt x="2754386" y="3548816"/>
                  <a:pt x="1774408" y="3548816"/>
                </a:cubicBezTo>
                <a:cubicBezTo>
                  <a:pt x="794430" y="3548816"/>
                  <a:pt x="0" y="2754386"/>
                  <a:pt x="0" y="1774408"/>
                </a:cubicBezTo>
                <a:cubicBezTo>
                  <a:pt x="0" y="794430"/>
                  <a:pt x="794430" y="0"/>
                  <a:pt x="177440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3B393D7-4E8C-42A7-8F20-E29D6DDC34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105615" y="4703807"/>
            <a:ext cx="3548816" cy="3548816"/>
          </a:xfrm>
          <a:custGeom>
            <a:avLst/>
            <a:gdLst>
              <a:gd name="connsiteX0" fmla="*/ 1774408 w 3548816"/>
              <a:gd name="connsiteY0" fmla="*/ 0 h 3548816"/>
              <a:gd name="connsiteX1" fmla="*/ 3548816 w 3548816"/>
              <a:gd name="connsiteY1" fmla="*/ 1774408 h 3548816"/>
              <a:gd name="connsiteX2" fmla="*/ 1774408 w 3548816"/>
              <a:gd name="connsiteY2" fmla="*/ 3548816 h 3548816"/>
              <a:gd name="connsiteX3" fmla="*/ 0 w 3548816"/>
              <a:gd name="connsiteY3" fmla="*/ 1774408 h 3548816"/>
              <a:gd name="connsiteX4" fmla="*/ 1774408 w 3548816"/>
              <a:gd name="connsiteY4" fmla="*/ 0 h 354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816" h="3548816">
                <a:moveTo>
                  <a:pt x="1774408" y="0"/>
                </a:moveTo>
                <a:cubicBezTo>
                  <a:pt x="2754386" y="0"/>
                  <a:pt x="3548816" y="794430"/>
                  <a:pt x="3548816" y="1774408"/>
                </a:cubicBezTo>
                <a:cubicBezTo>
                  <a:pt x="3548816" y="2754386"/>
                  <a:pt x="2754386" y="3548816"/>
                  <a:pt x="1774408" y="3548816"/>
                </a:cubicBezTo>
                <a:cubicBezTo>
                  <a:pt x="794430" y="3548816"/>
                  <a:pt x="0" y="2754386"/>
                  <a:pt x="0" y="1774408"/>
                </a:cubicBezTo>
                <a:cubicBezTo>
                  <a:pt x="0" y="794430"/>
                  <a:pt x="794430" y="0"/>
                  <a:pt x="177440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0D0CEA2-BBFA-4D7D-99F6-EC39A38296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486424" y="5116332"/>
            <a:ext cx="3548816" cy="3548816"/>
          </a:xfrm>
          <a:custGeom>
            <a:avLst/>
            <a:gdLst>
              <a:gd name="connsiteX0" fmla="*/ 1774408 w 3548816"/>
              <a:gd name="connsiteY0" fmla="*/ 0 h 3548816"/>
              <a:gd name="connsiteX1" fmla="*/ 3548816 w 3548816"/>
              <a:gd name="connsiteY1" fmla="*/ 1774408 h 3548816"/>
              <a:gd name="connsiteX2" fmla="*/ 1774408 w 3548816"/>
              <a:gd name="connsiteY2" fmla="*/ 3548816 h 3548816"/>
              <a:gd name="connsiteX3" fmla="*/ 0 w 3548816"/>
              <a:gd name="connsiteY3" fmla="*/ 1774408 h 3548816"/>
              <a:gd name="connsiteX4" fmla="*/ 1774408 w 3548816"/>
              <a:gd name="connsiteY4" fmla="*/ 0 h 354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816" h="3548816">
                <a:moveTo>
                  <a:pt x="1774408" y="0"/>
                </a:moveTo>
                <a:cubicBezTo>
                  <a:pt x="2754384" y="0"/>
                  <a:pt x="3548816" y="794430"/>
                  <a:pt x="3548816" y="1774408"/>
                </a:cubicBezTo>
                <a:cubicBezTo>
                  <a:pt x="3548816" y="2754386"/>
                  <a:pt x="2754384" y="3548816"/>
                  <a:pt x="1774408" y="3548816"/>
                </a:cubicBezTo>
                <a:cubicBezTo>
                  <a:pt x="794428" y="3548816"/>
                  <a:pt x="0" y="2754386"/>
                  <a:pt x="0" y="1774408"/>
                </a:cubicBezTo>
                <a:cubicBezTo>
                  <a:pt x="0" y="794430"/>
                  <a:pt x="794428" y="0"/>
                  <a:pt x="177440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7CE6617-EAC8-4D45-A535-6D0FC8044D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43999" y="5116332"/>
            <a:ext cx="3548816" cy="3548816"/>
          </a:xfrm>
          <a:custGeom>
            <a:avLst/>
            <a:gdLst>
              <a:gd name="connsiteX0" fmla="*/ 1774408 w 3548816"/>
              <a:gd name="connsiteY0" fmla="*/ 0 h 3548816"/>
              <a:gd name="connsiteX1" fmla="*/ 3548816 w 3548816"/>
              <a:gd name="connsiteY1" fmla="*/ 1774408 h 3548816"/>
              <a:gd name="connsiteX2" fmla="*/ 1774408 w 3548816"/>
              <a:gd name="connsiteY2" fmla="*/ 3548816 h 3548816"/>
              <a:gd name="connsiteX3" fmla="*/ 0 w 3548816"/>
              <a:gd name="connsiteY3" fmla="*/ 1774408 h 3548816"/>
              <a:gd name="connsiteX4" fmla="*/ 1774408 w 3548816"/>
              <a:gd name="connsiteY4" fmla="*/ 0 h 354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816" h="3548816">
                <a:moveTo>
                  <a:pt x="1774408" y="0"/>
                </a:moveTo>
                <a:cubicBezTo>
                  <a:pt x="2754386" y="0"/>
                  <a:pt x="3548816" y="794430"/>
                  <a:pt x="3548816" y="1774408"/>
                </a:cubicBezTo>
                <a:cubicBezTo>
                  <a:pt x="3548816" y="2754386"/>
                  <a:pt x="2754386" y="3548816"/>
                  <a:pt x="1774408" y="3548816"/>
                </a:cubicBezTo>
                <a:cubicBezTo>
                  <a:pt x="794430" y="3548816"/>
                  <a:pt x="0" y="2754386"/>
                  <a:pt x="0" y="1774408"/>
                </a:cubicBezTo>
                <a:cubicBezTo>
                  <a:pt x="0" y="794430"/>
                  <a:pt x="794430" y="0"/>
                  <a:pt x="1774408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768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C6F540-28BC-4481-A31F-686195DCDB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90953" y="0"/>
            <a:ext cx="7521678" cy="10184072"/>
          </a:xfrm>
          <a:custGeom>
            <a:avLst/>
            <a:gdLst>
              <a:gd name="connsiteX0" fmla="*/ 0 w 7521678"/>
              <a:gd name="connsiteY0" fmla="*/ 0 h 10184072"/>
              <a:gd name="connsiteX1" fmla="*/ 7521678 w 7521678"/>
              <a:gd name="connsiteY1" fmla="*/ 0 h 10184072"/>
              <a:gd name="connsiteX2" fmla="*/ 7521678 w 7521678"/>
              <a:gd name="connsiteY2" fmla="*/ 10184072 h 10184072"/>
              <a:gd name="connsiteX3" fmla="*/ 0 w 7521678"/>
              <a:gd name="connsiteY3" fmla="*/ 10184072 h 1018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8" h="10184072">
                <a:moveTo>
                  <a:pt x="0" y="0"/>
                </a:moveTo>
                <a:lnTo>
                  <a:pt x="7521678" y="0"/>
                </a:lnTo>
                <a:lnTo>
                  <a:pt x="7521678" y="10184072"/>
                </a:lnTo>
                <a:lnTo>
                  <a:pt x="0" y="1018407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ADB965-D698-4054-882D-B85386FDA3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64406" y="4596511"/>
            <a:ext cx="6386052" cy="7638214"/>
          </a:xfrm>
          <a:custGeom>
            <a:avLst/>
            <a:gdLst>
              <a:gd name="connsiteX0" fmla="*/ 0 w 6386052"/>
              <a:gd name="connsiteY0" fmla="*/ 0 h 7638214"/>
              <a:gd name="connsiteX1" fmla="*/ 6386052 w 6386052"/>
              <a:gd name="connsiteY1" fmla="*/ 0 h 7638214"/>
              <a:gd name="connsiteX2" fmla="*/ 6386052 w 6386052"/>
              <a:gd name="connsiteY2" fmla="*/ 7638214 h 7638214"/>
              <a:gd name="connsiteX3" fmla="*/ 0 w 6386052"/>
              <a:gd name="connsiteY3" fmla="*/ 7638214 h 763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6052" h="7638214">
                <a:moveTo>
                  <a:pt x="0" y="0"/>
                </a:moveTo>
                <a:lnTo>
                  <a:pt x="6386052" y="0"/>
                </a:lnTo>
                <a:lnTo>
                  <a:pt x="6386052" y="7638214"/>
                </a:lnTo>
                <a:lnTo>
                  <a:pt x="0" y="763821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82F3DC-338E-4CAA-89BB-D674D9179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702233" y="1481275"/>
            <a:ext cx="6386051" cy="7638215"/>
          </a:xfrm>
          <a:custGeom>
            <a:avLst/>
            <a:gdLst>
              <a:gd name="connsiteX0" fmla="*/ 0 w 6386051"/>
              <a:gd name="connsiteY0" fmla="*/ 0 h 7638215"/>
              <a:gd name="connsiteX1" fmla="*/ 6386051 w 6386051"/>
              <a:gd name="connsiteY1" fmla="*/ 0 h 7638215"/>
              <a:gd name="connsiteX2" fmla="*/ 6386051 w 6386051"/>
              <a:gd name="connsiteY2" fmla="*/ 7638215 h 7638215"/>
              <a:gd name="connsiteX3" fmla="*/ 0 w 6386051"/>
              <a:gd name="connsiteY3" fmla="*/ 7638215 h 763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6051" h="7638215">
                <a:moveTo>
                  <a:pt x="0" y="0"/>
                </a:moveTo>
                <a:lnTo>
                  <a:pt x="6386051" y="0"/>
                </a:lnTo>
                <a:lnTo>
                  <a:pt x="6386051" y="7638215"/>
                </a:lnTo>
                <a:lnTo>
                  <a:pt x="0" y="763821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9005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693E13ED-DAAF-4413-A8DC-09C427ABA19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46700" y="0"/>
            <a:ext cx="19032538" cy="13716000"/>
          </a:xfrm>
          <a:custGeom>
            <a:avLst/>
            <a:gdLst>
              <a:gd name="connsiteX0" fmla="*/ 0 w 7521678"/>
              <a:gd name="connsiteY0" fmla="*/ 0 h 10184072"/>
              <a:gd name="connsiteX1" fmla="*/ 7521678 w 7521678"/>
              <a:gd name="connsiteY1" fmla="*/ 0 h 10184072"/>
              <a:gd name="connsiteX2" fmla="*/ 7521678 w 7521678"/>
              <a:gd name="connsiteY2" fmla="*/ 10184072 h 10184072"/>
              <a:gd name="connsiteX3" fmla="*/ 0 w 7521678"/>
              <a:gd name="connsiteY3" fmla="*/ 10184072 h 1018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8" h="10184072">
                <a:moveTo>
                  <a:pt x="0" y="0"/>
                </a:moveTo>
                <a:lnTo>
                  <a:pt x="7521678" y="0"/>
                </a:lnTo>
                <a:lnTo>
                  <a:pt x="7521678" y="10184072"/>
                </a:lnTo>
                <a:lnTo>
                  <a:pt x="0" y="1018407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C6F540-28BC-4481-A31F-686195DCDB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695709" cy="13716000"/>
          </a:xfrm>
          <a:custGeom>
            <a:avLst/>
            <a:gdLst>
              <a:gd name="connsiteX0" fmla="*/ 0 w 7521678"/>
              <a:gd name="connsiteY0" fmla="*/ 0 h 10184072"/>
              <a:gd name="connsiteX1" fmla="*/ 7521678 w 7521678"/>
              <a:gd name="connsiteY1" fmla="*/ 0 h 10184072"/>
              <a:gd name="connsiteX2" fmla="*/ 7521678 w 7521678"/>
              <a:gd name="connsiteY2" fmla="*/ 10184072 h 10184072"/>
              <a:gd name="connsiteX3" fmla="*/ 0 w 7521678"/>
              <a:gd name="connsiteY3" fmla="*/ 10184072 h 1018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8" h="10184072">
                <a:moveTo>
                  <a:pt x="0" y="0"/>
                </a:moveTo>
                <a:lnTo>
                  <a:pt x="7521678" y="0"/>
                </a:lnTo>
                <a:lnTo>
                  <a:pt x="7521678" y="10184072"/>
                </a:lnTo>
                <a:lnTo>
                  <a:pt x="0" y="1018407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8560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B15A18-1A70-4419-BBF6-FB93CE2C5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757854" y="6210060"/>
            <a:ext cx="4906041" cy="3217209"/>
          </a:xfrm>
          <a:custGeom>
            <a:avLst/>
            <a:gdLst>
              <a:gd name="connsiteX0" fmla="*/ 146191 w 4906041"/>
              <a:gd name="connsiteY0" fmla="*/ 0 h 3217209"/>
              <a:gd name="connsiteX1" fmla="*/ 4759851 w 4906041"/>
              <a:gd name="connsiteY1" fmla="*/ 0 h 3217209"/>
              <a:gd name="connsiteX2" fmla="*/ 4906041 w 4906041"/>
              <a:gd name="connsiteY2" fmla="*/ 146190 h 3217209"/>
              <a:gd name="connsiteX3" fmla="*/ 4906041 w 4906041"/>
              <a:gd name="connsiteY3" fmla="*/ 3071019 h 3217209"/>
              <a:gd name="connsiteX4" fmla="*/ 4759851 w 4906041"/>
              <a:gd name="connsiteY4" fmla="*/ 3217209 h 3217209"/>
              <a:gd name="connsiteX5" fmla="*/ 146191 w 4906041"/>
              <a:gd name="connsiteY5" fmla="*/ 3217209 h 3217209"/>
              <a:gd name="connsiteX6" fmla="*/ 0 w 4906041"/>
              <a:gd name="connsiteY6" fmla="*/ 3071019 h 3217209"/>
              <a:gd name="connsiteX7" fmla="*/ 0 w 4906041"/>
              <a:gd name="connsiteY7" fmla="*/ 146190 h 3217209"/>
              <a:gd name="connsiteX8" fmla="*/ 146191 w 4906041"/>
              <a:gd name="connsiteY8" fmla="*/ 0 h 321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6041" h="3217209">
                <a:moveTo>
                  <a:pt x="146191" y="0"/>
                </a:moveTo>
                <a:lnTo>
                  <a:pt x="4759851" y="0"/>
                </a:lnTo>
                <a:cubicBezTo>
                  <a:pt x="4840591" y="0"/>
                  <a:pt x="4906041" y="65451"/>
                  <a:pt x="4906041" y="146190"/>
                </a:cubicBezTo>
                <a:lnTo>
                  <a:pt x="4906041" y="3071019"/>
                </a:lnTo>
                <a:cubicBezTo>
                  <a:pt x="4906041" y="3151758"/>
                  <a:pt x="4840591" y="3217209"/>
                  <a:pt x="4759851" y="3217209"/>
                </a:cubicBezTo>
                <a:lnTo>
                  <a:pt x="146191" y="3217209"/>
                </a:lnTo>
                <a:cubicBezTo>
                  <a:pt x="65451" y="3217209"/>
                  <a:pt x="0" y="3151758"/>
                  <a:pt x="0" y="3071019"/>
                </a:cubicBezTo>
                <a:lnTo>
                  <a:pt x="0" y="146190"/>
                </a:lnTo>
                <a:cubicBezTo>
                  <a:pt x="0" y="65451"/>
                  <a:pt x="65451" y="0"/>
                  <a:pt x="146191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AB5194-C89D-4049-81B5-A7AD1ABE8C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36600" y="6210059"/>
            <a:ext cx="4906041" cy="3217209"/>
          </a:xfrm>
          <a:custGeom>
            <a:avLst/>
            <a:gdLst>
              <a:gd name="connsiteX0" fmla="*/ 146190 w 4906041"/>
              <a:gd name="connsiteY0" fmla="*/ 0 h 3217209"/>
              <a:gd name="connsiteX1" fmla="*/ 4759851 w 4906041"/>
              <a:gd name="connsiteY1" fmla="*/ 0 h 3217209"/>
              <a:gd name="connsiteX2" fmla="*/ 4906041 w 4906041"/>
              <a:gd name="connsiteY2" fmla="*/ 146190 h 3217209"/>
              <a:gd name="connsiteX3" fmla="*/ 4906041 w 4906041"/>
              <a:gd name="connsiteY3" fmla="*/ 3071019 h 3217209"/>
              <a:gd name="connsiteX4" fmla="*/ 4759851 w 4906041"/>
              <a:gd name="connsiteY4" fmla="*/ 3217209 h 3217209"/>
              <a:gd name="connsiteX5" fmla="*/ 146190 w 4906041"/>
              <a:gd name="connsiteY5" fmla="*/ 3217209 h 3217209"/>
              <a:gd name="connsiteX6" fmla="*/ 0 w 4906041"/>
              <a:gd name="connsiteY6" fmla="*/ 3071019 h 3217209"/>
              <a:gd name="connsiteX7" fmla="*/ 0 w 4906041"/>
              <a:gd name="connsiteY7" fmla="*/ 146190 h 3217209"/>
              <a:gd name="connsiteX8" fmla="*/ 146190 w 4906041"/>
              <a:gd name="connsiteY8" fmla="*/ 0 h 321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6041" h="3217209">
                <a:moveTo>
                  <a:pt x="146190" y="0"/>
                </a:moveTo>
                <a:lnTo>
                  <a:pt x="4759851" y="0"/>
                </a:lnTo>
                <a:cubicBezTo>
                  <a:pt x="4840590" y="0"/>
                  <a:pt x="4906041" y="65451"/>
                  <a:pt x="4906041" y="146190"/>
                </a:cubicBezTo>
                <a:lnTo>
                  <a:pt x="4906041" y="3071019"/>
                </a:lnTo>
                <a:cubicBezTo>
                  <a:pt x="4906041" y="3151758"/>
                  <a:pt x="4840590" y="3217209"/>
                  <a:pt x="4759851" y="3217209"/>
                </a:cubicBezTo>
                <a:lnTo>
                  <a:pt x="146190" y="3217209"/>
                </a:lnTo>
                <a:cubicBezTo>
                  <a:pt x="65451" y="3217209"/>
                  <a:pt x="0" y="3151758"/>
                  <a:pt x="0" y="3071019"/>
                </a:cubicBezTo>
                <a:lnTo>
                  <a:pt x="0" y="146190"/>
                </a:lnTo>
                <a:cubicBezTo>
                  <a:pt x="0" y="65451"/>
                  <a:pt x="65451" y="0"/>
                  <a:pt x="14619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480AEE-7513-4249-B7DC-DC562B3807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15346" y="6210058"/>
            <a:ext cx="4906041" cy="3217209"/>
          </a:xfrm>
          <a:custGeom>
            <a:avLst/>
            <a:gdLst>
              <a:gd name="connsiteX0" fmla="*/ 146190 w 4906041"/>
              <a:gd name="connsiteY0" fmla="*/ 0 h 3217209"/>
              <a:gd name="connsiteX1" fmla="*/ 4759851 w 4906041"/>
              <a:gd name="connsiteY1" fmla="*/ 0 h 3217209"/>
              <a:gd name="connsiteX2" fmla="*/ 4906041 w 4906041"/>
              <a:gd name="connsiteY2" fmla="*/ 146190 h 3217209"/>
              <a:gd name="connsiteX3" fmla="*/ 4906041 w 4906041"/>
              <a:gd name="connsiteY3" fmla="*/ 3071019 h 3217209"/>
              <a:gd name="connsiteX4" fmla="*/ 4759851 w 4906041"/>
              <a:gd name="connsiteY4" fmla="*/ 3217209 h 3217209"/>
              <a:gd name="connsiteX5" fmla="*/ 146190 w 4906041"/>
              <a:gd name="connsiteY5" fmla="*/ 3217209 h 3217209"/>
              <a:gd name="connsiteX6" fmla="*/ 0 w 4906041"/>
              <a:gd name="connsiteY6" fmla="*/ 3071019 h 3217209"/>
              <a:gd name="connsiteX7" fmla="*/ 0 w 4906041"/>
              <a:gd name="connsiteY7" fmla="*/ 146190 h 3217209"/>
              <a:gd name="connsiteX8" fmla="*/ 146190 w 4906041"/>
              <a:gd name="connsiteY8" fmla="*/ 0 h 321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6041" h="3217209">
                <a:moveTo>
                  <a:pt x="146190" y="0"/>
                </a:moveTo>
                <a:lnTo>
                  <a:pt x="4759851" y="0"/>
                </a:lnTo>
                <a:cubicBezTo>
                  <a:pt x="4840590" y="0"/>
                  <a:pt x="4906041" y="65451"/>
                  <a:pt x="4906041" y="146190"/>
                </a:cubicBezTo>
                <a:lnTo>
                  <a:pt x="4906041" y="3071019"/>
                </a:lnTo>
                <a:cubicBezTo>
                  <a:pt x="4906041" y="3151758"/>
                  <a:pt x="4840590" y="3217209"/>
                  <a:pt x="4759851" y="3217209"/>
                </a:cubicBezTo>
                <a:lnTo>
                  <a:pt x="146190" y="3217209"/>
                </a:lnTo>
                <a:cubicBezTo>
                  <a:pt x="65451" y="3217209"/>
                  <a:pt x="0" y="3151758"/>
                  <a:pt x="0" y="3071019"/>
                </a:cubicBezTo>
                <a:lnTo>
                  <a:pt x="0" y="146190"/>
                </a:lnTo>
                <a:cubicBezTo>
                  <a:pt x="0" y="65451"/>
                  <a:pt x="65451" y="0"/>
                  <a:pt x="14619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845469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071C53-2B6E-40A4-84F6-DD46B9A1F8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0300" y="0"/>
            <a:ext cx="7962900" cy="13716000"/>
          </a:xfrm>
          <a:custGeom>
            <a:avLst/>
            <a:gdLst>
              <a:gd name="connsiteX0" fmla="*/ 0 w 7962900"/>
              <a:gd name="connsiteY0" fmla="*/ 0 h 13716000"/>
              <a:gd name="connsiteX1" fmla="*/ 7962900 w 7962900"/>
              <a:gd name="connsiteY1" fmla="*/ 0 h 13716000"/>
              <a:gd name="connsiteX2" fmla="*/ 7962900 w 7962900"/>
              <a:gd name="connsiteY2" fmla="*/ 13716000 h 13716000"/>
              <a:gd name="connsiteX3" fmla="*/ 0 w 7962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2900" h="13716000">
                <a:moveTo>
                  <a:pt x="0" y="0"/>
                </a:moveTo>
                <a:lnTo>
                  <a:pt x="7962900" y="0"/>
                </a:lnTo>
                <a:lnTo>
                  <a:pt x="7962900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18033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24BAC7-65CD-4ED1-9574-6D6B8507D8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648334" y="1219200"/>
            <a:ext cx="12831098" cy="12496800"/>
          </a:xfrm>
          <a:custGeom>
            <a:avLst/>
            <a:gdLst>
              <a:gd name="connsiteX0" fmla="*/ 0 w 12831098"/>
              <a:gd name="connsiteY0" fmla="*/ 0 h 12496800"/>
              <a:gd name="connsiteX1" fmla="*/ 12831098 w 12831098"/>
              <a:gd name="connsiteY1" fmla="*/ 0 h 12496800"/>
              <a:gd name="connsiteX2" fmla="*/ 12831098 w 12831098"/>
              <a:gd name="connsiteY2" fmla="*/ 12496800 h 12496800"/>
              <a:gd name="connsiteX3" fmla="*/ 0 w 12831098"/>
              <a:gd name="connsiteY3" fmla="*/ 12496800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1098" h="12496800">
                <a:moveTo>
                  <a:pt x="0" y="0"/>
                </a:moveTo>
                <a:lnTo>
                  <a:pt x="12831098" y="0"/>
                </a:lnTo>
                <a:lnTo>
                  <a:pt x="12831098" y="12496800"/>
                </a:lnTo>
                <a:lnTo>
                  <a:pt x="0" y="124968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448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3F6AFF-1185-4D22-9627-2B8810B1B2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14349" y="4177815"/>
            <a:ext cx="4778479" cy="5778043"/>
          </a:xfrm>
          <a:custGeom>
            <a:avLst/>
            <a:gdLst>
              <a:gd name="connsiteX0" fmla="*/ 0 w 4778479"/>
              <a:gd name="connsiteY0" fmla="*/ 0 h 5778043"/>
              <a:gd name="connsiteX1" fmla="*/ 4778479 w 4778479"/>
              <a:gd name="connsiteY1" fmla="*/ 0 h 5778043"/>
              <a:gd name="connsiteX2" fmla="*/ 4778479 w 4778479"/>
              <a:gd name="connsiteY2" fmla="*/ 5778043 h 5778043"/>
              <a:gd name="connsiteX3" fmla="*/ 0 w 4778479"/>
              <a:gd name="connsiteY3" fmla="*/ 5778043 h 57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9" h="5778043">
                <a:moveTo>
                  <a:pt x="0" y="0"/>
                </a:moveTo>
                <a:lnTo>
                  <a:pt x="4778479" y="0"/>
                </a:lnTo>
                <a:lnTo>
                  <a:pt x="4778479" y="5778043"/>
                </a:lnTo>
                <a:lnTo>
                  <a:pt x="0" y="57780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188675-4E07-45AD-ACF1-AD87581DC55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38370" y="4177815"/>
            <a:ext cx="4778479" cy="5778043"/>
          </a:xfrm>
          <a:custGeom>
            <a:avLst/>
            <a:gdLst>
              <a:gd name="connsiteX0" fmla="*/ 0 w 4778479"/>
              <a:gd name="connsiteY0" fmla="*/ 0 h 5778043"/>
              <a:gd name="connsiteX1" fmla="*/ 4778479 w 4778479"/>
              <a:gd name="connsiteY1" fmla="*/ 0 h 5778043"/>
              <a:gd name="connsiteX2" fmla="*/ 4778479 w 4778479"/>
              <a:gd name="connsiteY2" fmla="*/ 5778043 h 5778043"/>
              <a:gd name="connsiteX3" fmla="*/ 0 w 4778479"/>
              <a:gd name="connsiteY3" fmla="*/ 5778043 h 57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9" h="5778043">
                <a:moveTo>
                  <a:pt x="0" y="0"/>
                </a:moveTo>
                <a:lnTo>
                  <a:pt x="4778479" y="0"/>
                </a:lnTo>
                <a:lnTo>
                  <a:pt x="4778479" y="5778043"/>
                </a:lnTo>
                <a:lnTo>
                  <a:pt x="0" y="57780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BD1BE8-6D51-4B01-A385-5F69B87A621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786412" y="4177815"/>
            <a:ext cx="4778478" cy="5778043"/>
          </a:xfrm>
          <a:custGeom>
            <a:avLst/>
            <a:gdLst>
              <a:gd name="connsiteX0" fmla="*/ 0 w 4778478"/>
              <a:gd name="connsiteY0" fmla="*/ 0 h 5778043"/>
              <a:gd name="connsiteX1" fmla="*/ 4778478 w 4778478"/>
              <a:gd name="connsiteY1" fmla="*/ 0 h 5778043"/>
              <a:gd name="connsiteX2" fmla="*/ 4778478 w 4778478"/>
              <a:gd name="connsiteY2" fmla="*/ 5778043 h 5778043"/>
              <a:gd name="connsiteX3" fmla="*/ 0 w 4778478"/>
              <a:gd name="connsiteY3" fmla="*/ 5778043 h 57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8" h="5778043">
                <a:moveTo>
                  <a:pt x="0" y="0"/>
                </a:moveTo>
                <a:lnTo>
                  <a:pt x="4778478" y="0"/>
                </a:lnTo>
                <a:lnTo>
                  <a:pt x="4778478" y="5778043"/>
                </a:lnTo>
                <a:lnTo>
                  <a:pt x="0" y="57780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0A377A1-E78D-4BCD-8C11-F3707A7370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462390" y="3859324"/>
            <a:ext cx="4778478" cy="8447140"/>
          </a:xfrm>
          <a:custGeom>
            <a:avLst/>
            <a:gdLst>
              <a:gd name="connsiteX0" fmla="*/ 0 w 4778478"/>
              <a:gd name="connsiteY0" fmla="*/ 0 h 8447140"/>
              <a:gd name="connsiteX1" fmla="*/ 4778478 w 4778478"/>
              <a:gd name="connsiteY1" fmla="*/ 0 h 8447140"/>
              <a:gd name="connsiteX2" fmla="*/ 4778478 w 4778478"/>
              <a:gd name="connsiteY2" fmla="*/ 8447140 h 8447140"/>
              <a:gd name="connsiteX3" fmla="*/ 0 w 4778478"/>
              <a:gd name="connsiteY3" fmla="*/ 8447140 h 844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8" h="8447140">
                <a:moveTo>
                  <a:pt x="0" y="0"/>
                </a:moveTo>
                <a:lnTo>
                  <a:pt x="4778478" y="0"/>
                </a:lnTo>
                <a:lnTo>
                  <a:pt x="4778478" y="8447140"/>
                </a:lnTo>
                <a:lnTo>
                  <a:pt x="0" y="844714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66091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3F6AFF-1185-4D22-9627-2B8810B1B2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6970534" cy="13722344"/>
          </a:xfrm>
          <a:custGeom>
            <a:avLst/>
            <a:gdLst>
              <a:gd name="connsiteX0" fmla="*/ 0 w 4778479"/>
              <a:gd name="connsiteY0" fmla="*/ 0 h 5778043"/>
              <a:gd name="connsiteX1" fmla="*/ 4778479 w 4778479"/>
              <a:gd name="connsiteY1" fmla="*/ 0 h 5778043"/>
              <a:gd name="connsiteX2" fmla="*/ 4778479 w 4778479"/>
              <a:gd name="connsiteY2" fmla="*/ 5778043 h 5778043"/>
              <a:gd name="connsiteX3" fmla="*/ 0 w 4778479"/>
              <a:gd name="connsiteY3" fmla="*/ 5778043 h 57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8479" h="5778043">
                <a:moveTo>
                  <a:pt x="0" y="0"/>
                </a:moveTo>
                <a:lnTo>
                  <a:pt x="4778479" y="0"/>
                </a:lnTo>
                <a:lnTo>
                  <a:pt x="4778479" y="5778043"/>
                </a:lnTo>
                <a:lnTo>
                  <a:pt x="0" y="57780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093348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6A6B2C-28A8-4D6D-8AE9-47DA1D3916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500854" y="-44246"/>
            <a:ext cx="7580670" cy="11062797"/>
          </a:xfrm>
          <a:custGeom>
            <a:avLst/>
            <a:gdLst>
              <a:gd name="connsiteX0" fmla="*/ 0 w 7580670"/>
              <a:gd name="connsiteY0" fmla="*/ 0 h 11062797"/>
              <a:gd name="connsiteX1" fmla="*/ 7580670 w 7580670"/>
              <a:gd name="connsiteY1" fmla="*/ 0 h 11062797"/>
              <a:gd name="connsiteX2" fmla="*/ 7580670 w 7580670"/>
              <a:gd name="connsiteY2" fmla="*/ 11062797 h 11062797"/>
              <a:gd name="connsiteX3" fmla="*/ 0 w 7580670"/>
              <a:gd name="connsiteY3" fmla="*/ 11062797 h 1106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70" h="11062797">
                <a:moveTo>
                  <a:pt x="0" y="0"/>
                </a:moveTo>
                <a:lnTo>
                  <a:pt x="7580670" y="0"/>
                </a:lnTo>
                <a:lnTo>
                  <a:pt x="7580670" y="11062797"/>
                </a:lnTo>
                <a:lnTo>
                  <a:pt x="0" y="1106279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A02D3F-D58A-4507-BFC1-7F58A0AFC0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288004" y="4419600"/>
            <a:ext cx="6091234" cy="9296400"/>
          </a:xfrm>
          <a:custGeom>
            <a:avLst/>
            <a:gdLst>
              <a:gd name="connsiteX0" fmla="*/ 0 w 6091234"/>
              <a:gd name="connsiteY0" fmla="*/ 0 h 9296400"/>
              <a:gd name="connsiteX1" fmla="*/ 6091234 w 6091234"/>
              <a:gd name="connsiteY1" fmla="*/ 0 h 9296400"/>
              <a:gd name="connsiteX2" fmla="*/ 6091234 w 6091234"/>
              <a:gd name="connsiteY2" fmla="*/ 9296400 h 9296400"/>
              <a:gd name="connsiteX3" fmla="*/ 0 w 6091234"/>
              <a:gd name="connsiteY3" fmla="*/ 9296400 h 929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234" h="9296400">
                <a:moveTo>
                  <a:pt x="0" y="0"/>
                </a:moveTo>
                <a:lnTo>
                  <a:pt x="6091234" y="0"/>
                </a:lnTo>
                <a:lnTo>
                  <a:pt x="6091234" y="9296400"/>
                </a:lnTo>
                <a:lnTo>
                  <a:pt x="0" y="92964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B012A6-E8F9-4F5C-B8F7-1D2A644DFE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6105562"/>
            <a:ext cx="10294374" cy="7610438"/>
          </a:xfrm>
          <a:custGeom>
            <a:avLst/>
            <a:gdLst>
              <a:gd name="connsiteX0" fmla="*/ 0 w 10294374"/>
              <a:gd name="connsiteY0" fmla="*/ 0 h 7610438"/>
              <a:gd name="connsiteX1" fmla="*/ 10294374 w 10294374"/>
              <a:gd name="connsiteY1" fmla="*/ 0 h 7610438"/>
              <a:gd name="connsiteX2" fmla="*/ 10294374 w 10294374"/>
              <a:gd name="connsiteY2" fmla="*/ 7610438 h 7610438"/>
              <a:gd name="connsiteX3" fmla="*/ 0 w 10294374"/>
              <a:gd name="connsiteY3" fmla="*/ 7610438 h 761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4374" h="7610438">
                <a:moveTo>
                  <a:pt x="0" y="0"/>
                </a:moveTo>
                <a:lnTo>
                  <a:pt x="10294374" y="0"/>
                </a:lnTo>
                <a:lnTo>
                  <a:pt x="10294374" y="7610438"/>
                </a:lnTo>
                <a:lnTo>
                  <a:pt x="0" y="761043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24530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665C34B-F221-4DE9-991F-4928158BF9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10116" y="0"/>
            <a:ext cx="10053484" cy="8243336"/>
          </a:xfrm>
          <a:custGeom>
            <a:avLst/>
            <a:gdLst>
              <a:gd name="connsiteX0" fmla="*/ 0 w 10053484"/>
              <a:gd name="connsiteY0" fmla="*/ 0 h 8243336"/>
              <a:gd name="connsiteX1" fmla="*/ 10053484 w 10053484"/>
              <a:gd name="connsiteY1" fmla="*/ 0 h 8243336"/>
              <a:gd name="connsiteX2" fmla="*/ 10053484 w 10053484"/>
              <a:gd name="connsiteY2" fmla="*/ 8243336 h 8243336"/>
              <a:gd name="connsiteX3" fmla="*/ 0 w 10053484"/>
              <a:gd name="connsiteY3" fmla="*/ 8243336 h 824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3484" h="8243336">
                <a:moveTo>
                  <a:pt x="0" y="0"/>
                </a:moveTo>
                <a:lnTo>
                  <a:pt x="10053484" y="0"/>
                </a:lnTo>
                <a:lnTo>
                  <a:pt x="10053484" y="8243336"/>
                </a:lnTo>
                <a:lnTo>
                  <a:pt x="0" y="82433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289BC7D-3CED-4A85-A69F-6F5E1BC6C2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854544" y="7325763"/>
            <a:ext cx="10524696" cy="6390238"/>
          </a:xfrm>
          <a:custGeom>
            <a:avLst/>
            <a:gdLst>
              <a:gd name="connsiteX0" fmla="*/ 0 w 10524696"/>
              <a:gd name="connsiteY0" fmla="*/ 0 h 6390238"/>
              <a:gd name="connsiteX1" fmla="*/ 10524696 w 10524696"/>
              <a:gd name="connsiteY1" fmla="*/ 0 h 6390238"/>
              <a:gd name="connsiteX2" fmla="*/ 10524696 w 10524696"/>
              <a:gd name="connsiteY2" fmla="*/ 6390238 h 6390238"/>
              <a:gd name="connsiteX3" fmla="*/ 0 w 10524696"/>
              <a:gd name="connsiteY3" fmla="*/ 6390238 h 6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4696" h="6390238">
                <a:moveTo>
                  <a:pt x="0" y="0"/>
                </a:moveTo>
                <a:lnTo>
                  <a:pt x="10524696" y="0"/>
                </a:lnTo>
                <a:lnTo>
                  <a:pt x="10524696" y="6390238"/>
                </a:lnTo>
                <a:lnTo>
                  <a:pt x="0" y="639023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9BDB790-DFC7-49C7-B712-C047C67436F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8534400"/>
            <a:ext cx="9227128" cy="5181602"/>
          </a:xfrm>
          <a:custGeom>
            <a:avLst/>
            <a:gdLst>
              <a:gd name="connsiteX0" fmla="*/ 0 w 9227128"/>
              <a:gd name="connsiteY0" fmla="*/ 0 h 5181602"/>
              <a:gd name="connsiteX1" fmla="*/ 9227128 w 9227128"/>
              <a:gd name="connsiteY1" fmla="*/ 0 h 5181602"/>
              <a:gd name="connsiteX2" fmla="*/ 9227128 w 9227128"/>
              <a:gd name="connsiteY2" fmla="*/ 5181602 h 5181602"/>
              <a:gd name="connsiteX3" fmla="*/ 0 w 9227128"/>
              <a:gd name="connsiteY3" fmla="*/ 5181602 h 518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7128" h="5181602">
                <a:moveTo>
                  <a:pt x="0" y="0"/>
                </a:moveTo>
                <a:lnTo>
                  <a:pt x="9227128" y="0"/>
                </a:lnTo>
                <a:lnTo>
                  <a:pt x="9227128" y="5181602"/>
                </a:lnTo>
                <a:lnTo>
                  <a:pt x="0" y="518160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4610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D038D4-6BA5-49E9-8324-CC97F207A5D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887795"/>
            <a:ext cx="19202399" cy="11828206"/>
          </a:xfrm>
          <a:custGeom>
            <a:avLst/>
            <a:gdLst>
              <a:gd name="connsiteX0" fmla="*/ 0 w 19202399"/>
              <a:gd name="connsiteY0" fmla="*/ 0 h 11828206"/>
              <a:gd name="connsiteX1" fmla="*/ 19202399 w 19202399"/>
              <a:gd name="connsiteY1" fmla="*/ 0 h 11828206"/>
              <a:gd name="connsiteX2" fmla="*/ 19202399 w 19202399"/>
              <a:gd name="connsiteY2" fmla="*/ 11828206 h 11828206"/>
              <a:gd name="connsiteX3" fmla="*/ 0 w 19202399"/>
              <a:gd name="connsiteY3" fmla="*/ 11828206 h 1182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2399" h="11828206">
                <a:moveTo>
                  <a:pt x="0" y="0"/>
                </a:moveTo>
                <a:lnTo>
                  <a:pt x="19202399" y="0"/>
                </a:lnTo>
                <a:lnTo>
                  <a:pt x="19202399" y="11828206"/>
                </a:lnTo>
                <a:lnTo>
                  <a:pt x="0" y="1182820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EC91DE-27AE-4355-AC9D-7F053401D4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08180" y="5594556"/>
            <a:ext cx="3171056" cy="4720659"/>
          </a:xfrm>
          <a:custGeom>
            <a:avLst/>
            <a:gdLst>
              <a:gd name="connsiteX0" fmla="*/ 0 w 3171056"/>
              <a:gd name="connsiteY0" fmla="*/ 0 h 4720659"/>
              <a:gd name="connsiteX1" fmla="*/ 3171056 w 3171056"/>
              <a:gd name="connsiteY1" fmla="*/ 0 h 4720659"/>
              <a:gd name="connsiteX2" fmla="*/ 3171056 w 3171056"/>
              <a:gd name="connsiteY2" fmla="*/ 4720659 h 4720659"/>
              <a:gd name="connsiteX3" fmla="*/ 0 w 3171056"/>
              <a:gd name="connsiteY3" fmla="*/ 4720659 h 472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056" h="4720659">
                <a:moveTo>
                  <a:pt x="0" y="0"/>
                </a:moveTo>
                <a:lnTo>
                  <a:pt x="3171056" y="0"/>
                </a:lnTo>
                <a:lnTo>
                  <a:pt x="3171056" y="4720659"/>
                </a:lnTo>
                <a:lnTo>
                  <a:pt x="0" y="472065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55005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5C33BD-CB93-4B9C-8A42-06E0F3A4D6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83281" y="4185588"/>
            <a:ext cx="5066853" cy="7739217"/>
          </a:xfrm>
          <a:custGeom>
            <a:avLst/>
            <a:gdLst>
              <a:gd name="connsiteX0" fmla="*/ 0 w 5066853"/>
              <a:gd name="connsiteY0" fmla="*/ 0 h 7739217"/>
              <a:gd name="connsiteX1" fmla="*/ 5066853 w 5066853"/>
              <a:gd name="connsiteY1" fmla="*/ 0 h 7739217"/>
              <a:gd name="connsiteX2" fmla="*/ 5066853 w 5066853"/>
              <a:gd name="connsiteY2" fmla="*/ 7739217 h 7739217"/>
              <a:gd name="connsiteX3" fmla="*/ 0 w 5066853"/>
              <a:gd name="connsiteY3" fmla="*/ 7739217 h 77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6853" h="7739217">
                <a:moveTo>
                  <a:pt x="0" y="0"/>
                </a:moveTo>
                <a:lnTo>
                  <a:pt x="5066853" y="0"/>
                </a:lnTo>
                <a:lnTo>
                  <a:pt x="5066853" y="7739217"/>
                </a:lnTo>
                <a:lnTo>
                  <a:pt x="0" y="773921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2D43E5-36F9-4D41-A9FD-0934F34006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37453" y="4185588"/>
            <a:ext cx="5066854" cy="7739217"/>
          </a:xfrm>
          <a:custGeom>
            <a:avLst/>
            <a:gdLst>
              <a:gd name="connsiteX0" fmla="*/ 0 w 5066854"/>
              <a:gd name="connsiteY0" fmla="*/ 0 h 7739217"/>
              <a:gd name="connsiteX1" fmla="*/ 5066854 w 5066854"/>
              <a:gd name="connsiteY1" fmla="*/ 0 h 7739217"/>
              <a:gd name="connsiteX2" fmla="*/ 5066854 w 5066854"/>
              <a:gd name="connsiteY2" fmla="*/ 7739217 h 7739217"/>
              <a:gd name="connsiteX3" fmla="*/ 0 w 5066854"/>
              <a:gd name="connsiteY3" fmla="*/ 7739217 h 77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6854" h="7739217">
                <a:moveTo>
                  <a:pt x="0" y="0"/>
                </a:moveTo>
                <a:lnTo>
                  <a:pt x="5066854" y="0"/>
                </a:lnTo>
                <a:lnTo>
                  <a:pt x="5066854" y="7739217"/>
                </a:lnTo>
                <a:lnTo>
                  <a:pt x="0" y="773921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3C5F8B0-6D45-4051-A7FD-3370B45DA4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329106" y="4185589"/>
            <a:ext cx="5066855" cy="7739217"/>
          </a:xfrm>
          <a:custGeom>
            <a:avLst/>
            <a:gdLst>
              <a:gd name="connsiteX0" fmla="*/ 0 w 5066855"/>
              <a:gd name="connsiteY0" fmla="*/ 0 h 7739217"/>
              <a:gd name="connsiteX1" fmla="*/ 5066855 w 5066855"/>
              <a:gd name="connsiteY1" fmla="*/ 0 h 7739217"/>
              <a:gd name="connsiteX2" fmla="*/ 5066855 w 5066855"/>
              <a:gd name="connsiteY2" fmla="*/ 7739217 h 7739217"/>
              <a:gd name="connsiteX3" fmla="*/ 0 w 5066855"/>
              <a:gd name="connsiteY3" fmla="*/ 7739217 h 773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6855" h="7739217">
                <a:moveTo>
                  <a:pt x="0" y="0"/>
                </a:moveTo>
                <a:lnTo>
                  <a:pt x="5066855" y="0"/>
                </a:lnTo>
                <a:lnTo>
                  <a:pt x="5066855" y="7739217"/>
                </a:lnTo>
                <a:lnTo>
                  <a:pt x="0" y="773921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4217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62171A-1CB2-4D94-AC90-27BF89911F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4401800" cy="13715999"/>
          </a:xfrm>
          <a:custGeom>
            <a:avLst/>
            <a:gdLst>
              <a:gd name="connsiteX0" fmla="*/ 2857592 w 14401800"/>
              <a:gd name="connsiteY0" fmla="*/ 0 h 13715999"/>
              <a:gd name="connsiteX1" fmla="*/ 14401800 w 14401800"/>
              <a:gd name="connsiteY1" fmla="*/ 0 h 13715999"/>
              <a:gd name="connsiteX2" fmla="*/ 11544209 w 14401800"/>
              <a:gd name="connsiteY2" fmla="*/ 13715999 h 13715999"/>
              <a:gd name="connsiteX3" fmla="*/ 0 w 144018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800" h="13715999">
                <a:moveTo>
                  <a:pt x="2857592" y="0"/>
                </a:moveTo>
                <a:lnTo>
                  <a:pt x="14401800" y="0"/>
                </a:lnTo>
                <a:lnTo>
                  <a:pt x="11544209" y="13715999"/>
                </a:lnTo>
                <a:lnTo>
                  <a:pt x="0" y="1371599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993091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E1100A-C131-47C3-B32B-7CA3B8DFA7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860594" y="1795116"/>
            <a:ext cx="11518644" cy="11920883"/>
          </a:xfrm>
          <a:custGeom>
            <a:avLst/>
            <a:gdLst>
              <a:gd name="connsiteX0" fmla="*/ 3422460 w 11518644"/>
              <a:gd name="connsiteY0" fmla="*/ 4307108 h 11920883"/>
              <a:gd name="connsiteX1" fmla="*/ 2937171 w 11518644"/>
              <a:gd name="connsiteY1" fmla="*/ 4385805 h 11920883"/>
              <a:gd name="connsiteX2" fmla="*/ 2622389 w 11518644"/>
              <a:gd name="connsiteY2" fmla="*/ 4589102 h 11920883"/>
              <a:gd name="connsiteX3" fmla="*/ 2451882 w 11518644"/>
              <a:gd name="connsiteY3" fmla="*/ 4860163 h 11920883"/>
              <a:gd name="connsiteX4" fmla="*/ 2399418 w 11518644"/>
              <a:gd name="connsiteY4" fmla="*/ 5142155 h 11920883"/>
              <a:gd name="connsiteX5" fmla="*/ 2473742 w 11518644"/>
              <a:gd name="connsiteY5" fmla="*/ 5520331 h 11920883"/>
              <a:gd name="connsiteX6" fmla="*/ 2683596 w 11518644"/>
              <a:gd name="connsiteY6" fmla="*/ 5811067 h 11920883"/>
              <a:gd name="connsiteX7" fmla="*/ 3000564 w 11518644"/>
              <a:gd name="connsiteY7" fmla="*/ 6036224 h 11920883"/>
              <a:gd name="connsiteX8" fmla="*/ 3391856 w 11518644"/>
              <a:gd name="connsiteY8" fmla="*/ 6222033 h 11920883"/>
              <a:gd name="connsiteX9" fmla="*/ 3717568 w 11518644"/>
              <a:gd name="connsiteY9" fmla="*/ 6357564 h 11920883"/>
              <a:gd name="connsiteX10" fmla="*/ 3984258 w 11518644"/>
              <a:gd name="connsiteY10" fmla="*/ 6528071 h 11920883"/>
              <a:gd name="connsiteX11" fmla="*/ 4091372 w 11518644"/>
              <a:gd name="connsiteY11" fmla="*/ 6781646 h 11920883"/>
              <a:gd name="connsiteX12" fmla="*/ 4025792 w 11518644"/>
              <a:gd name="connsiteY12" fmla="*/ 6984942 h 11920883"/>
              <a:gd name="connsiteX13" fmla="*/ 3842170 w 11518644"/>
              <a:gd name="connsiteY13" fmla="*/ 7135776 h 11920883"/>
              <a:gd name="connsiteX14" fmla="*/ 3566735 w 11518644"/>
              <a:gd name="connsiteY14" fmla="*/ 7192612 h 11920883"/>
              <a:gd name="connsiteX15" fmla="*/ 3039912 w 11518644"/>
              <a:gd name="connsiteY15" fmla="*/ 7006802 h 11920883"/>
              <a:gd name="connsiteX16" fmla="*/ 2757920 w 11518644"/>
              <a:gd name="connsiteY16" fmla="*/ 6453748 h 11920883"/>
              <a:gd name="connsiteX17" fmla="*/ 2469370 w 11518644"/>
              <a:gd name="connsiteY17" fmla="*/ 6453748 h 11920883"/>
              <a:gd name="connsiteX18" fmla="*/ 2469370 w 11518644"/>
              <a:gd name="connsiteY18" fmla="*/ 7476790 h 11920883"/>
              <a:gd name="connsiteX19" fmla="*/ 2806012 w 11518644"/>
              <a:gd name="connsiteY19" fmla="*/ 7476790 h 11920883"/>
              <a:gd name="connsiteX20" fmla="*/ 2792896 w 11518644"/>
              <a:gd name="connsiteY20" fmla="*/ 7293167 h 11920883"/>
              <a:gd name="connsiteX21" fmla="*/ 3175444 w 11518644"/>
              <a:gd name="connsiteY21" fmla="*/ 7452744 h 11920883"/>
              <a:gd name="connsiteX22" fmla="*/ 3553619 w 11518644"/>
              <a:gd name="connsiteY22" fmla="*/ 7507394 h 11920883"/>
              <a:gd name="connsiteX23" fmla="*/ 4141650 w 11518644"/>
              <a:gd name="connsiteY23" fmla="*/ 7395908 h 11920883"/>
              <a:gd name="connsiteX24" fmla="*/ 4532942 w 11518644"/>
              <a:gd name="connsiteY24" fmla="*/ 7083312 h 11920883"/>
              <a:gd name="connsiteX25" fmla="*/ 4672846 w 11518644"/>
              <a:gd name="connsiteY25" fmla="*/ 6624254 h 11920883"/>
              <a:gd name="connsiteX26" fmla="*/ 4581034 w 11518644"/>
              <a:gd name="connsiteY26" fmla="*/ 6250451 h 11920883"/>
              <a:gd name="connsiteX27" fmla="*/ 4340574 w 11518644"/>
              <a:gd name="connsiteY27" fmla="*/ 5970644 h 11920883"/>
              <a:gd name="connsiteX28" fmla="*/ 4017048 w 11518644"/>
              <a:gd name="connsiteY28" fmla="*/ 5762976 h 11920883"/>
              <a:gd name="connsiteX29" fmla="*/ 3676034 w 11518644"/>
              <a:gd name="connsiteY29" fmla="*/ 5609957 h 11920883"/>
              <a:gd name="connsiteX30" fmla="*/ 3278185 w 11518644"/>
              <a:gd name="connsiteY30" fmla="*/ 5421962 h 11920883"/>
              <a:gd name="connsiteX31" fmla="*/ 3044284 w 11518644"/>
              <a:gd name="connsiteY31" fmla="*/ 5233967 h 11920883"/>
              <a:gd name="connsiteX32" fmla="*/ 2967775 w 11518644"/>
              <a:gd name="connsiteY32" fmla="*/ 4997880 h 11920883"/>
              <a:gd name="connsiteX33" fmla="*/ 3109864 w 11518644"/>
              <a:gd name="connsiteY33" fmla="*/ 4726818 h 11920883"/>
              <a:gd name="connsiteX34" fmla="*/ 3439948 w 11518644"/>
              <a:gd name="connsiteY34" fmla="*/ 4621892 h 11920883"/>
              <a:gd name="connsiteX35" fmla="*/ 3800636 w 11518644"/>
              <a:gd name="connsiteY35" fmla="*/ 4700586 h 11920883"/>
              <a:gd name="connsiteX36" fmla="*/ 4056396 w 11518644"/>
              <a:gd name="connsiteY36" fmla="*/ 4947602 h 11920883"/>
              <a:gd name="connsiteX37" fmla="*/ 4196300 w 11518644"/>
              <a:gd name="connsiteY37" fmla="*/ 5356382 h 11920883"/>
              <a:gd name="connsiteX38" fmla="*/ 4484850 w 11518644"/>
              <a:gd name="connsiteY38" fmla="*/ 5356382 h 11920883"/>
              <a:gd name="connsiteX39" fmla="*/ 4484850 w 11518644"/>
              <a:gd name="connsiteY39" fmla="*/ 4337714 h 11920883"/>
              <a:gd name="connsiteX40" fmla="*/ 4143836 w 11518644"/>
              <a:gd name="connsiteY40" fmla="*/ 4337714 h 11920883"/>
              <a:gd name="connsiteX41" fmla="*/ 4161324 w 11518644"/>
              <a:gd name="connsiteY41" fmla="*/ 4516963 h 11920883"/>
              <a:gd name="connsiteX42" fmla="*/ 3805008 w 11518644"/>
              <a:gd name="connsiteY42" fmla="*/ 4359572 h 11920883"/>
              <a:gd name="connsiteX43" fmla="*/ 3422460 w 11518644"/>
              <a:gd name="connsiteY43" fmla="*/ 4307108 h 11920883"/>
              <a:gd name="connsiteX44" fmla="*/ 0 w 11518644"/>
              <a:gd name="connsiteY44" fmla="*/ 0 h 11920883"/>
              <a:gd name="connsiteX45" fmla="*/ 11518644 w 11518644"/>
              <a:gd name="connsiteY45" fmla="*/ 0 h 11920883"/>
              <a:gd name="connsiteX46" fmla="*/ 11518644 w 11518644"/>
              <a:gd name="connsiteY46" fmla="*/ 11920883 h 11920883"/>
              <a:gd name="connsiteX47" fmla="*/ 0 w 11518644"/>
              <a:gd name="connsiteY47" fmla="*/ 11920883 h 119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518644" h="11920883">
                <a:moveTo>
                  <a:pt x="3422460" y="4307108"/>
                </a:moveTo>
                <a:cubicBezTo>
                  <a:pt x="3230093" y="4307108"/>
                  <a:pt x="3068330" y="4333341"/>
                  <a:pt x="2937171" y="4385805"/>
                </a:cubicBezTo>
                <a:cubicBezTo>
                  <a:pt x="2806012" y="4438267"/>
                  <a:pt x="2701084" y="4506033"/>
                  <a:pt x="2622389" y="4589102"/>
                </a:cubicBezTo>
                <a:cubicBezTo>
                  <a:pt x="2543693" y="4672169"/>
                  <a:pt x="2486857" y="4762522"/>
                  <a:pt x="2451882" y="4860163"/>
                </a:cubicBezTo>
                <a:cubicBezTo>
                  <a:pt x="2416906" y="4957805"/>
                  <a:pt x="2399418" y="5051802"/>
                  <a:pt x="2399418" y="5142155"/>
                </a:cubicBezTo>
                <a:cubicBezTo>
                  <a:pt x="2399418" y="5284973"/>
                  <a:pt x="2424192" y="5411032"/>
                  <a:pt x="2473742" y="5520331"/>
                </a:cubicBezTo>
                <a:cubicBezTo>
                  <a:pt x="2523291" y="5629631"/>
                  <a:pt x="2593242" y="5726542"/>
                  <a:pt x="2683596" y="5811067"/>
                </a:cubicBezTo>
                <a:cubicBezTo>
                  <a:pt x="2773950" y="5895592"/>
                  <a:pt x="2879606" y="5970644"/>
                  <a:pt x="3000564" y="6036224"/>
                </a:cubicBezTo>
                <a:cubicBezTo>
                  <a:pt x="3121523" y="6101804"/>
                  <a:pt x="3251953" y="6163740"/>
                  <a:pt x="3391856" y="6222033"/>
                </a:cubicBezTo>
                <a:cubicBezTo>
                  <a:pt x="3502613" y="6265753"/>
                  <a:pt x="3611184" y="6310930"/>
                  <a:pt x="3717568" y="6357564"/>
                </a:cubicBezTo>
                <a:cubicBezTo>
                  <a:pt x="3823953" y="6404199"/>
                  <a:pt x="3912850" y="6461034"/>
                  <a:pt x="3984258" y="6528071"/>
                </a:cubicBezTo>
                <a:cubicBezTo>
                  <a:pt x="4055668" y="6595108"/>
                  <a:pt x="4091372" y="6679633"/>
                  <a:pt x="4091372" y="6781646"/>
                </a:cubicBezTo>
                <a:cubicBezTo>
                  <a:pt x="4091372" y="6854512"/>
                  <a:pt x="4069512" y="6922278"/>
                  <a:pt x="4025792" y="6984942"/>
                </a:cubicBezTo>
                <a:cubicBezTo>
                  <a:pt x="3982072" y="7047608"/>
                  <a:pt x="3920866" y="7097885"/>
                  <a:pt x="3842170" y="7135776"/>
                </a:cubicBezTo>
                <a:cubicBezTo>
                  <a:pt x="3763474" y="7173666"/>
                  <a:pt x="3671663" y="7192612"/>
                  <a:pt x="3566735" y="7192612"/>
                </a:cubicBezTo>
                <a:cubicBezTo>
                  <a:pt x="3362710" y="7192612"/>
                  <a:pt x="3187102" y="7130675"/>
                  <a:pt x="3039912" y="7006802"/>
                </a:cubicBezTo>
                <a:cubicBezTo>
                  <a:pt x="2892722" y="6882930"/>
                  <a:pt x="2798725" y="6698578"/>
                  <a:pt x="2757920" y="6453748"/>
                </a:cubicBezTo>
                <a:lnTo>
                  <a:pt x="2469370" y="6453748"/>
                </a:lnTo>
                <a:lnTo>
                  <a:pt x="2469370" y="7476790"/>
                </a:lnTo>
                <a:lnTo>
                  <a:pt x="2806012" y="7476790"/>
                </a:lnTo>
                <a:lnTo>
                  <a:pt x="2792896" y="7293167"/>
                </a:lnTo>
                <a:cubicBezTo>
                  <a:pt x="2912396" y="7363118"/>
                  <a:pt x="3039912" y="7416311"/>
                  <a:pt x="3175444" y="7452744"/>
                </a:cubicBezTo>
                <a:cubicBezTo>
                  <a:pt x="3310975" y="7489177"/>
                  <a:pt x="3437034" y="7507394"/>
                  <a:pt x="3553619" y="7507394"/>
                </a:cubicBezTo>
                <a:cubicBezTo>
                  <a:pt x="3778048" y="7507394"/>
                  <a:pt x="3974058" y="7470232"/>
                  <a:pt x="4141650" y="7395908"/>
                </a:cubicBezTo>
                <a:cubicBezTo>
                  <a:pt x="4309242" y="7321585"/>
                  <a:pt x="4439672" y="7217386"/>
                  <a:pt x="4532942" y="7083312"/>
                </a:cubicBezTo>
                <a:cubicBezTo>
                  <a:pt x="4626210" y="6949238"/>
                  <a:pt x="4672846" y="6796219"/>
                  <a:pt x="4672846" y="6624254"/>
                </a:cubicBezTo>
                <a:cubicBezTo>
                  <a:pt x="4672846" y="6481437"/>
                  <a:pt x="4642242" y="6356836"/>
                  <a:pt x="4581034" y="6250451"/>
                </a:cubicBezTo>
                <a:cubicBezTo>
                  <a:pt x="4519826" y="6144066"/>
                  <a:pt x="4439672" y="6050797"/>
                  <a:pt x="4340574" y="5970644"/>
                </a:cubicBezTo>
                <a:cubicBezTo>
                  <a:pt x="4241476" y="5890492"/>
                  <a:pt x="4133634" y="5821269"/>
                  <a:pt x="4017048" y="5762976"/>
                </a:cubicBezTo>
                <a:cubicBezTo>
                  <a:pt x="3900463" y="5704683"/>
                  <a:pt x="3786792" y="5653676"/>
                  <a:pt x="3676034" y="5609957"/>
                </a:cubicBezTo>
                <a:cubicBezTo>
                  <a:pt x="3515729" y="5542920"/>
                  <a:pt x="3383112" y="5480255"/>
                  <a:pt x="3278185" y="5421962"/>
                </a:cubicBezTo>
                <a:cubicBezTo>
                  <a:pt x="3173258" y="5363669"/>
                  <a:pt x="3095291" y="5301004"/>
                  <a:pt x="3044284" y="5233967"/>
                </a:cubicBezTo>
                <a:cubicBezTo>
                  <a:pt x="2993278" y="5166931"/>
                  <a:pt x="2967775" y="5088234"/>
                  <a:pt x="2967775" y="4997880"/>
                </a:cubicBezTo>
                <a:cubicBezTo>
                  <a:pt x="2967775" y="4887124"/>
                  <a:pt x="3015138" y="4796770"/>
                  <a:pt x="3109864" y="4726818"/>
                </a:cubicBezTo>
                <a:cubicBezTo>
                  <a:pt x="3204590" y="4656866"/>
                  <a:pt x="3314618" y="4621892"/>
                  <a:pt x="3439948" y="4621892"/>
                </a:cubicBezTo>
                <a:cubicBezTo>
                  <a:pt x="3576937" y="4618976"/>
                  <a:pt x="3697166" y="4645208"/>
                  <a:pt x="3800636" y="4700586"/>
                </a:cubicBezTo>
                <a:cubicBezTo>
                  <a:pt x="3904106" y="4755964"/>
                  <a:pt x="3989360" y="4838303"/>
                  <a:pt x="4056396" y="4947602"/>
                </a:cubicBezTo>
                <a:cubicBezTo>
                  <a:pt x="4123434" y="5056903"/>
                  <a:pt x="4170068" y="5193162"/>
                  <a:pt x="4196300" y="5356382"/>
                </a:cubicBezTo>
                <a:lnTo>
                  <a:pt x="4484850" y="5356382"/>
                </a:lnTo>
                <a:lnTo>
                  <a:pt x="4484850" y="4337714"/>
                </a:lnTo>
                <a:lnTo>
                  <a:pt x="4143836" y="4337714"/>
                </a:lnTo>
                <a:lnTo>
                  <a:pt x="4161324" y="4516963"/>
                </a:lnTo>
                <a:cubicBezTo>
                  <a:pt x="4062226" y="4447013"/>
                  <a:pt x="3943454" y="4394549"/>
                  <a:pt x="3805008" y="4359572"/>
                </a:cubicBezTo>
                <a:cubicBezTo>
                  <a:pt x="3666562" y="4324597"/>
                  <a:pt x="3539046" y="4307108"/>
                  <a:pt x="3422460" y="4307108"/>
                </a:cubicBezTo>
                <a:close/>
                <a:moveTo>
                  <a:pt x="0" y="0"/>
                </a:moveTo>
                <a:lnTo>
                  <a:pt x="11518644" y="0"/>
                </a:lnTo>
                <a:lnTo>
                  <a:pt x="11518644" y="11920883"/>
                </a:lnTo>
                <a:lnTo>
                  <a:pt x="0" y="1192088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399780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9BE326-20AC-4D13-876D-FA5E5061CE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95116"/>
            <a:ext cx="11518644" cy="11920883"/>
          </a:xfrm>
          <a:custGeom>
            <a:avLst/>
            <a:gdLst>
              <a:gd name="connsiteX0" fmla="*/ 5838283 w 11518644"/>
              <a:gd name="connsiteY0" fmla="*/ 4377060 h 11920883"/>
              <a:gd name="connsiteX1" fmla="*/ 5838283 w 11518644"/>
              <a:gd name="connsiteY1" fmla="*/ 4713702 h 11920883"/>
              <a:gd name="connsiteX2" fmla="*/ 5958512 w 11518644"/>
              <a:gd name="connsiteY2" fmla="*/ 4707145 h 11920883"/>
              <a:gd name="connsiteX3" fmla="*/ 6104973 w 11518644"/>
              <a:gd name="connsiteY3" fmla="*/ 4700586 h 11920883"/>
              <a:gd name="connsiteX4" fmla="*/ 6129020 w 11518644"/>
              <a:gd name="connsiteY4" fmla="*/ 4875465 h 11920883"/>
              <a:gd name="connsiteX5" fmla="*/ 6196784 w 11518644"/>
              <a:gd name="connsiteY5" fmla="*/ 5107180 h 11920883"/>
              <a:gd name="connsiteX6" fmla="*/ 6974996 w 11518644"/>
              <a:gd name="connsiteY6" fmla="*/ 7463674 h 11920883"/>
              <a:gd name="connsiteX7" fmla="*/ 7355358 w 11518644"/>
              <a:gd name="connsiteY7" fmla="*/ 7463674 h 11920883"/>
              <a:gd name="connsiteX8" fmla="*/ 7853763 w 11518644"/>
              <a:gd name="connsiteY8" fmla="*/ 5824183 h 11920883"/>
              <a:gd name="connsiteX9" fmla="*/ 7928086 w 11518644"/>
              <a:gd name="connsiteY9" fmla="*/ 5537819 h 11920883"/>
              <a:gd name="connsiteX10" fmla="*/ 7980550 w 11518644"/>
              <a:gd name="connsiteY10" fmla="*/ 5251455 h 11920883"/>
              <a:gd name="connsiteX11" fmla="*/ 8052688 w 11518644"/>
              <a:gd name="connsiteY11" fmla="*/ 5564051 h 11920883"/>
              <a:gd name="connsiteX12" fmla="*/ 8146685 w 11518644"/>
              <a:gd name="connsiteY12" fmla="*/ 5898507 h 11920883"/>
              <a:gd name="connsiteX13" fmla="*/ 8662578 w 11518644"/>
              <a:gd name="connsiteY13" fmla="*/ 7463674 h 11920883"/>
              <a:gd name="connsiteX14" fmla="*/ 9051684 w 11518644"/>
              <a:gd name="connsiteY14" fmla="*/ 7463674 h 11920883"/>
              <a:gd name="connsiteX15" fmla="*/ 9410186 w 11518644"/>
              <a:gd name="connsiteY15" fmla="*/ 6296357 h 11920883"/>
              <a:gd name="connsiteX16" fmla="*/ 9764316 w 11518644"/>
              <a:gd name="connsiteY16" fmla="*/ 5133411 h 11920883"/>
              <a:gd name="connsiteX17" fmla="*/ 9891103 w 11518644"/>
              <a:gd name="connsiteY17" fmla="*/ 4862350 h 11920883"/>
              <a:gd name="connsiteX18" fmla="*/ 10046308 w 11518644"/>
              <a:gd name="connsiteY18" fmla="*/ 4715889 h 11920883"/>
              <a:gd name="connsiteX19" fmla="*/ 10227746 w 11518644"/>
              <a:gd name="connsiteY19" fmla="*/ 4665610 h 11920883"/>
              <a:gd name="connsiteX20" fmla="*/ 10227746 w 11518644"/>
              <a:gd name="connsiteY20" fmla="*/ 4377060 h 11920883"/>
              <a:gd name="connsiteX21" fmla="*/ 9244051 w 11518644"/>
              <a:gd name="connsiteY21" fmla="*/ 4377060 h 11920883"/>
              <a:gd name="connsiteX22" fmla="*/ 9244051 w 11518644"/>
              <a:gd name="connsiteY22" fmla="*/ 4713702 h 11920883"/>
              <a:gd name="connsiteX23" fmla="*/ 9401442 w 11518644"/>
              <a:gd name="connsiteY23" fmla="*/ 4707145 h 11920883"/>
              <a:gd name="connsiteX24" fmla="*/ 9580693 w 11518644"/>
              <a:gd name="connsiteY24" fmla="*/ 4700586 h 11920883"/>
              <a:gd name="connsiteX25" fmla="*/ 9471394 w 11518644"/>
              <a:gd name="connsiteY25" fmla="*/ 4882024 h 11920883"/>
              <a:gd name="connsiteX26" fmla="*/ 9401442 w 11518644"/>
              <a:gd name="connsiteY26" fmla="*/ 5098436 h 11920883"/>
              <a:gd name="connsiteX27" fmla="*/ 9340234 w 11518644"/>
              <a:gd name="connsiteY27" fmla="*/ 5325778 h 11920883"/>
              <a:gd name="connsiteX28" fmla="*/ 9279027 w 11518644"/>
              <a:gd name="connsiteY28" fmla="*/ 5555307 h 11920883"/>
              <a:gd name="connsiteX29" fmla="*/ 9217819 w 11518644"/>
              <a:gd name="connsiteY29" fmla="*/ 5784836 h 11920883"/>
              <a:gd name="connsiteX30" fmla="*/ 9156611 w 11518644"/>
              <a:gd name="connsiteY30" fmla="*/ 6012178 h 11920883"/>
              <a:gd name="connsiteX31" fmla="*/ 9071358 w 11518644"/>
              <a:gd name="connsiteY31" fmla="*/ 6324774 h 11920883"/>
              <a:gd name="connsiteX32" fmla="*/ 8990476 w 11518644"/>
              <a:gd name="connsiteY32" fmla="*/ 6615511 h 11920883"/>
              <a:gd name="connsiteX33" fmla="*/ 8986104 w 11518644"/>
              <a:gd name="connsiteY33" fmla="*/ 6615511 h 11920883"/>
              <a:gd name="connsiteX34" fmla="*/ 8913967 w 11518644"/>
              <a:gd name="connsiteY34" fmla="*/ 6294171 h 11920883"/>
              <a:gd name="connsiteX35" fmla="*/ 8828713 w 11518644"/>
              <a:gd name="connsiteY35" fmla="*/ 5985946 h 11920883"/>
              <a:gd name="connsiteX36" fmla="*/ 8704112 w 11518644"/>
              <a:gd name="connsiteY36" fmla="*/ 5583725 h 11920883"/>
              <a:gd name="connsiteX37" fmla="*/ 8579511 w 11518644"/>
              <a:gd name="connsiteY37" fmla="*/ 5181504 h 11920883"/>
              <a:gd name="connsiteX38" fmla="*/ 8454909 w 11518644"/>
              <a:gd name="connsiteY38" fmla="*/ 4779282 h 11920883"/>
              <a:gd name="connsiteX39" fmla="*/ 8330308 w 11518644"/>
              <a:gd name="connsiteY39" fmla="*/ 4377060 h 11920883"/>
              <a:gd name="connsiteX40" fmla="*/ 7936830 w 11518644"/>
              <a:gd name="connsiteY40" fmla="*/ 4377060 h 11920883"/>
              <a:gd name="connsiteX41" fmla="*/ 7803485 w 11518644"/>
              <a:gd name="connsiteY41" fmla="*/ 4823001 h 11920883"/>
              <a:gd name="connsiteX42" fmla="*/ 7667954 w 11518644"/>
              <a:gd name="connsiteY42" fmla="*/ 5268943 h 11920883"/>
              <a:gd name="connsiteX43" fmla="*/ 7530237 w 11518644"/>
              <a:gd name="connsiteY43" fmla="*/ 5714884 h 11920883"/>
              <a:gd name="connsiteX44" fmla="*/ 7484331 w 11518644"/>
              <a:gd name="connsiteY44" fmla="*/ 5883206 h 11920883"/>
              <a:gd name="connsiteX45" fmla="*/ 7410007 w 11518644"/>
              <a:gd name="connsiteY45" fmla="*/ 6149895 h 11920883"/>
              <a:gd name="connsiteX46" fmla="*/ 7333498 w 11518644"/>
              <a:gd name="connsiteY46" fmla="*/ 6423144 h 11920883"/>
              <a:gd name="connsiteX47" fmla="*/ 7281034 w 11518644"/>
              <a:gd name="connsiteY47" fmla="*/ 6611139 h 11920883"/>
              <a:gd name="connsiteX48" fmla="*/ 7276662 w 11518644"/>
              <a:gd name="connsiteY48" fmla="*/ 6611139 h 11920883"/>
              <a:gd name="connsiteX49" fmla="*/ 7204524 w 11518644"/>
              <a:gd name="connsiteY49" fmla="*/ 6270125 h 11920883"/>
              <a:gd name="connsiteX50" fmla="*/ 7132387 w 11518644"/>
              <a:gd name="connsiteY50" fmla="*/ 5990318 h 11920883"/>
              <a:gd name="connsiteX51" fmla="*/ 7001228 w 11518644"/>
              <a:gd name="connsiteY51" fmla="*/ 5491913 h 11920883"/>
              <a:gd name="connsiteX52" fmla="*/ 6870069 w 11518644"/>
              <a:gd name="connsiteY52" fmla="*/ 4993508 h 11920883"/>
              <a:gd name="connsiteX53" fmla="*/ 6889742 w 11518644"/>
              <a:gd name="connsiteY53" fmla="*/ 4726818 h 11920883"/>
              <a:gd name="connsiteX54" fmla="*/ 7128015 w 11518644"/>
              <a:gd name="connsiteY54" fmla="*/ 4665610 h 11920883"/>
              <a:gd name="connsiteX55" fmla="*/ 7128015 w 11518644"/>
              <a:gd name="connsiteY55" fmla="*/ 4377060 h 11920883"/>
              <a:gd name="connsiteX56" fmla="*/ 0 w 11518644"/>
              <a:gd name="connsiteY56" fmla="*/ 0 h 11920883"/>
              <a:gd name="connsiteX57" fmla="*/ 11518644 w 11518644"/>
              <a:gd name="connsiteY57" fmla="*/ 0 h 11920883"/>
              <a:gd name="connsiteX58" fmla="*/ 11518644 w 11518644"/>
              <a:gd name="connsiteY58" fmla="*/ 11920883 h 11920883"/>
              <a:gd name="connsiteX59" fmla="*/ 0 w 11518644"/>
              <a:gd name="connsiteY59" fmla="*/ 11920883 h 119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518644" h="11920883">
                <a:moveTo>
                  <a:pt x="5838283" y="4377060"/>
                </a:moveTo>
                <a:lnTo>
                  <a:pt x="5838283" y="4713702"/>
                </a:lnTo>
                <a:cubicBezTo>
                  <a:pt x="5876173" y="4710787"/>
                  <a:pt x="5916250" y="4708601"/>
                  <a:pt x="5958512" y="4707145"/>
                </a:cubicBezTo>
                <a:cubicBezTo>
                  <a:pt x="6000775" y="4705687"/>
                  <a:pt x="6049595" y="4703501"/>
                  <a:pt x="6104973" y="4700586"/>
                </a:cubicBezTo>
                <a:cubicBezTo>
                  <a:pt x="6104973" y="4747220"/>
                  <a:pt x="6112988" y="4805513"/>
                  <a:pt x="6129020" y="4875465"/>
                </a:cubicBezTo>
                <a:cubicBezTo>
                  <a:pt x="6145050" y="4945416"/>
                  <a:pt x="6167638" y="5022655"/>
                  <a:pt x="6196784" y="5107180"/>
                </a:cubicBezTo>
                <a:lnTo>
                  <a:pt x="6974996" y="7463674"/>
                </a:lnTo>
                <a:lnTo>
                  <a:pt x="7355358" y="7463674"/>
                </a:lnTo>
                <a:lnTo>
                  <a:pt x="7853763" y="5824183"/>
                </a:lnTo>
                <a:cubicBezTo>
                  <a:pt x="7882909" y="5725085"/>
                  <a:pt x="7907684" y="5629631"/>
                  <a:pt x="7928086" y="5537819"/>
                </a:cubicBezTo>
                <a:cubicBezTo>
                  <a:pt x="7948489" y="5446008"/>
                  <a:pt x="7965977" y="5350553"/>
                  <a:pt x="7980550" y="5251455"/>
                </a:cubicBezTo>
                <a:cubicBezTo>
                  <a:pt x="8003867" y="5350553"/>
                  <a:pt x="8027913" y="5454752"/>
                  <a:pt x="8052688" y="5564051"/>
                </a:cubicBezTo>
                <a:cubicBezTo>
                  <a:pt x="8077462" y="5673350"/>
                  <a:pt x="8108795" y="5784836"/>
                  <a:pt x="8146685" y="5898507"/>
                </a:cubicBezTo>
                <a:lnTo>
                  <a:pt x="8662578" y="7463674"/>
                </a:lnTo>
                <a:lnTo>
                  <a:pt x="9051684" y="7463674"/>
                </a:lnTo>
                <a:cubicBezTo>
                  <a:pt x="9171184" y="7073111"/>
                  <a:pt x="9290685" y="6684005"/>
                  <a:pt x="9410186" y="6296357"/>
                </a:cubicBezTo>
                <a:cubicBezTo>
                  <a:pt x="9529686" y="5908708"/>
                  <a:pt x="9647730" y="5521060"/>
                  <a:pt x="9764316" y="5133411"/>
                </a:cubicBezTo>
                <a:cubicBezTo>
                  <a:pt x="9802206" y="5019740"/>
                  <a:pt x="9844469" y="4929387"/>
                  <a:pt x="9891103" y="4862350"/>
                </a:cubicBezTo>
                <a:cubicBezTo>
                  <a:pt x="9937738" y="4795312"/>
                  <a:pt x="9989472" y="4746492"/>
                  <a:pt x="10046308" y="4715889"/>
                </a:cubicBezTo>
                <a:cubicBezTo>
                  <a:pt x="10103144" y="4685284"/>
                  <a:pt x="10163623" y="4668526"/>
                  <a:pt x="10227746" y="4665610"/>
                </a:cubicBezTo>
                <a:lnTo>
                  <a:pt x="10227746" y="4377060"/>
                </a:lnTo>
                <a:lnTo>
                  <a:pt x="9244051" y="4377060"/>
                </a:lnTo>
                <a:lnTo>
                  <a:pt x="9244051" y="4713702"/>
                </a:lnTo>
                <a:cubicBezTo>
                  <a:pt x="9276112" y="4710787"/>
                  <a:pt x="9328576" y="4708601"/>
                  <a:pt x="9401442" y="4707145"/>
                </a:cubicBezTo>
                <a:cubicBezTo>
                  <a:pt x="9474308" y="4705687"/>
                  <a:pt x="9534058" y="4703501"/>
                  <a:pt x="9580693" y="4700586"/>
                </a:cubicBezTo>
                <a:cubicBezTo>
                  <a:pt x="9536973" y="4747220"/>
                  <a:pt x="9500540" y="4807699"/>
                  <a:pt x="9471394" y="4882024"/>
                </a:cubicBezTo>
                <a:cubicBezTo>
                  <a:pt x="9442247" y="4956347"/>
                  <a:pt x="9418930" y="5028485"/>
                  <a:pt x="9401442" y="5098436"/>
                </a:cubicBezTo>
                <a:cubicBezTo>
                  <a:pt x="9381040" y="5174216"/>
                  <a:pt x="9360637" y="5249997"/>
                  <a:pt x="9340234" y="5325778"/>
                </a:cubicBezTo>
                <a:cubicBezTo>
                  <a:pt x="9319832" y="5401559"/>
                  <a:pt x="9299429" y="5478069"/>
                  <a:pt x="9279027" y="5555307"/>
                </a:cubicBezTo>
                <a:cubicBezTo>
                  <a:pt x="9258624" y="5632545"/>
                  <a:pt x="9238222" y="5709054"/>
                  <a:pt x="9217819" y="5784836"/>
                </a:cubicBezTo>
                <a:cubicBezTo>
                  <a:pt x="9197416" y="5860616"/>
                  <a:pt x="9177014" y="5936397"/>
                  <a:pt x="9156611" y="6012178"/>
                </a:cubicBezTo>
                <a:cubicBezTo>
                  <a:pt x="9127465" y="6120020"/>
                  <a:pt x="9099047" y="6224219"/>
                  <a:pt x="9071358" y="6324774"/>
                </a:cubicBezTo>
                <a:cubicBezTo>
                  <a:pt x="9043669" y="6425330"/>
                  <a:pt x="9016708" y="6522242"/>
                  <a:pt x="8990476" y="6615511"/>
                </a:cubicBezTo>
                <a:lnTo>
                  <a:pt x="8986104" y="6615511"/>
                </a:lnTo>
                <a:cubicBezTo>
                  <a:pt x="8962787" y="6507669"/>
                  <a:pt x="8938742" y="6400555"/>
                  <a:pt x="8913967" y="6294171"/>
                </a:cubicBezTo>
                <a:cubicBezTo>
                  <a:pt x="8889192" y="6187786"/>
                  <a:pt x="8860774" y="6085044"/>
                  <a:pt x="8828713" y="5985946"/>
                </a:cubicBezTo>
                <a:cubicBezTo>
                  <a:pt x="8787908" y="5851873"/>
                  <a:pt x="8746374" y="5717798"/>
                  <a:pt x="8704112" y="5583725"/>
                </a:cubicBezTo>
                <a:cubicBezTo>
                  <a:pt x="8661849" y="5449651"/>
                  <a:pt x="8620316" y="5315577"/>
                  <a:pt x="8579511" y="5181504"/>
                </a:cubicBezTo>
                <a:cubicBezTo>
                  <a:pt x="8538706" y="5047430"/>
                  <a:pt x="8497172" y="4913355"/>
                  <a:pt x="8454909" y="4779282"/>
                </a:cubicBezTo>
                <a:cubicBezTo>
                  <a:pt x="8412647" y="4645208"/>
                  <a:pt x="8371113" y="4511134"/>
                  <a:pt x="8330308" y="4377060"/>
                </a:cubicBezTo>
                <a:lnTo>
                  <a:pt x="7936830" y="4377060"/>
                </a:lnTo>
                <a:cubicBezTo>
                  <a:pt x="7893111" y="4525707"/>
                  <a:pt x="7848662" y="4674355"/>
                  <a:pt x="7803485" y="4823001"/>
                </a:cubicBezTo>
                <a:cubicBezTo>
                  <a:pt x="7758308" y="4971649"/>
                  <a:pt x="7713131" y="5120295"/>
                  <a:pt x="7667954" y="5268943"/>
                </a:cubicBezTo>
                <a:cubicBezTo>
                  <a:pt x="7622777" y="5417590"/>
                  <a:pt x="7576871" y="5566238"/>
                  <a:pt x="7530237" y="5714884"/>
                </a:cubicBezTo>
                <a:cubicBezTo>
                  <a:pt x="7521493" y="5746945"/>
                  <a:pt x="7506191" y="5803053"/>
                  <a:pt x="7484331" y="5883206"/>
                </a:cubicBezTo>
                <a:cubicBezTo>
                  <a:pt x="7462471" y="5963358"/>
                  <a:pt x="7437697" y="6052255"/>
                  <a:pt x="7410007" y="6149895"/>
                </a:cubicBezTo>
                <a:cubicBezTo>
                  <a:pt x="7382318" y="6247536"/>
                  <a:pt x="7356815" y="6338619"/>
                  <a:pt x="7333498" y="6423144"/>
                </a:cubicBezTo>
                <a:cubicBezTo>
                  <a:pt x="7310181" y="6507669"/>
                  <a:pt x="7292693" y="6570334"/>
                  <a:pt x="7281034" y="6611139"/>
                </a:cubicBezTo>
                <a:lnTo>
                  <a:pt x="7276662" y="6611139"/>
                </a:lnTo>
                <a:cubicBezTo>
                  <a:pt x="7250430" y="6471236"/>
                  <a:pt x="7226384" y="6357564"/>
                  <a:pt x="7204524" y="6270125"/>
                </a:cubicBezTo>
                <a:cubicBezTo>
                  <a:pt x="7182665" y="6182685"/>
                  <a:pt x="7158619" y="6089416"/>
                  <a:pt x="7132387" y="5990318"/>
                </a:cubicBezTo>
                <a:cubicBezTo>
                  <a:pt x="7088667" y="5824183"/>
                  <a:pt x="7044948" y="5658048"/>
                  <a:pt x="7001228" y="5491913"/>
                </a:cubicBezTo>
                <a:cubicBezTo>
                  <a:pt x="6957508" y="5325778"/>
                  <a:pt x="6913788" y="5159643"/>
                  <a:pt x="6870069" y="4993508"/>
                </a:cubicBezTo>
                <a:cubicBezTo>
                  <a:pt x="6832178" y="4859434"/>
                  <a:pt x="6838736" y="4770538"/>
                  <a:pt x="6889742" y="4726818"/>
                </a:cubicBezTo>
                <a:cubicBezTo>
                  <a:pt x="6940749" y="4683099"/>
                  <a:pt x="7020173" y="4662695"/>
                  <a:pt x="7128015" y="4665610"/>
                </a:cubicBezTo>
                <a:lnTo>
                  <a:pt x="7128015" y="4377060"/>
                </a:lnTo>
                <a:close/>
                <a:moveTo>
                  <a:pt x="0" y="0"/>
                </a:moveTo>
                <a:lnTo>
                  <a:pt x="11518644" y="0"/>
                </a:lnTo>
                <a:lnTo>
                  <a:pt x="11518644" y="11920883"/>
                </a:lnTo>
                <a:lnTo>
                  <a:pt x="0" y="1192088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1347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D6D49A-1999-434A-9F1E-57153E2E3C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860594" y="1795116"/>
            <a:ext cx="11518644" cy="11920883"/>
          </a:xfrm>
          <a:custGeom>
            <a:avLst/>
            <a:gdLst>
              <a:gd name="connsiteX0" fmla="*/ 3461170 w 11518644"/>
              <a:gd name="connsiteY0" fmla="*/ 4626263 h 11920883"/>
              <a:gd name="connsiteX1" fmla="*/ 3856834 w 11518644"/>
              <a:gd name="connsiteY1" fmla="*/ 4720260 h 11920883"/>
              <a:gd name="connsiteX2" fmla="*/ 4134454 w 11518644"/>
              <a:gd name="connsiteY2" fmla="*/ 5000067 h 11920883"/>
              <a:gd name="connsiteX3" fmla="*/ 4296218 w 11518644"/>
              <a:gd name="connsiteY3" fmla="*/ 5430706 h 11920883"/>
              <a:gd name="connsiteX4" fmla="*/ 4348682 w 11518644"/>
              <a:gd name="connsiteY4" fmla="*/ 5981574 h 11920883"/>
              <a:gd name="connsiteX5" fmla="*/ 4309334 w 11518644"/>
              <a:gd name="connsiteY5" fmla="*/ 6394726 h 11920883"/>
              <a:gd name="connsiteX6" fmla="*/ 4178174 w 11518644"/>
              <a:gd name="connsiteY6" fmla="*/ 6786018 h 11920883"/>
              <a:gd name="connsiteX7" fmla="*/ 3933344 w 11518644"/>
              <a:gd name="connsiteY7" fmla="*/ 7076754 h 11920883"/>
              <a:gd name="connsiteX8" fmla="*/ 3552982 w 11518644"/>
              <a:gd name="connsiteY8" fmla="*/ 7188239 h 11920883"/>
              <a:gd name="connsiteX9" fmla="*/ 3133272 w 11518644"/>
              <a:gd name="connsiteY9" fmla="*/ 7061452 h 11920883"/>
              <a:gd name="connsiteX10" fmla="*/ 2862210 w 11518644"/>
              <a:gd name="connsiteY10" fmla="*/ 6729182 h 11920883"/>
              <a:gd name="connsiteX11" fmla="*/ 2715748 w 11518644"/>
              <a:gd name="connsiteY11" fmla="*/ 6291985 h 11920883"/>
              <a:gd name="connsiteX12" fmla="*/ 2669843 w 11518644"/>
              <a:gd name="connsiteY12" fmla="*/ 5854787 h 11920883"/>
              <a:gd name="connsiteX13" fmla="*/ 2709191 w 11518644"/>
              <a:gd name="connsiteY13" fmla="*/ 5439450 h 11920883"/>
              <a:gd name="connsiteX14" fmla="*/ 2840350 w 11518644"/>
              <a:gd name="connsiteY14" fmla="*/ 5043786 h 11920883"/>
              <a:gd name="connsiteX15" fmla="*/ 3085180 w 11518644"/>
              <a:gd name="connsiteY15" fmla="*/ 4746492 h 11920883"/>
              <a:gd name="connsiteX16" fmla="*/ 3461170 w 11518644"/>
              <a:gd name="connsiteY16" fmla="*/ 4626263 h 11920883"/>
              <a:gd name="connsiteX17" fmla="*/ 3518006 w 11518644"/>
              <a:gd name="connsiteY17" fmla="*/ 4307108 h 11920883"/>
              <a:gd name="connsiteX18" fmla="*/ 2840350 w 11518644"/>
              <a:gd name="connsiteY18" fmla="*/ 4451384 h 11920883"/>
              <a:gd name="connsiteX19" fmla="*/ 2361618 w 11518644"/>
              <a:gd name="connsiteY19" fmla="*/ 4831745 h 11920883"/>
              <a:gd name="connsiteX20" fmla="*/ 2077440 w 11518644"/>
              <a:gd name="connsiteY20" fmla="*/ 5349824 h 11920883"/>
              <a:gd name="connsiteX21" fmla="*/ 1983443 w 11518644"/>
              <a:gd name="connsiteY21" fmla="*/ 5907251 h 11920883"/>
              <a:gd name="connsiteX22" fmla="*/ 2066510 w 11518644"/>
              <a:gd name="connsiteY22" fmla="*/ 6475608 h 11920883"/>
              <a:gd name="connsiteX23" fmla="*/ 2328829 w 11518644"/>
              <a:gd name="connsiteY23" fmla="*/ 6993686 h 11920883"/>
              <a:gd name="connsiteX24" fmla="*/ 2798816 w 11518644"/>
              <a:gd name="connsiteY24" fmla="*/ 7367490 h 11920883"/>
              <a:gd name="connsiteX25" fmla="*/ 3504890 w 11518644"/>
              <a:gd name="connsiteY25" fmla="*/ 7507394 h 11920883"/>
              <a:gd name="connsiteX26" fmla="*/ 4182546 w 11518644"/>
              <a:gd name="connsiteY26" fmla="*/ 7360932 h 11920883"/>
              <a:gd name="connsiteX27" fmla="*/ 4661278 w 11518644"/>
              <a:gd name="connsiteY27" fmla="*/ 6976199 h 11920883"/>
              <a:gd name="connsiteX28" fmla="*/ 4945456 w 11518644"/>
              <a:gd name="connsiteY28" fmla="*/ 6458120 h 11920883"/>
              <a:gd name="connsiteX29" fmla="*/ 5039454 w 11518644"/>
              <a:gd name="connsiteY29" fmla="*/ 5907251 h 11920883"/>
              <a:gd name="connsiteX30" fmla="*/ 4949828 w 11518644"/>
              <a:gd name="connsiteY30" fmla="*/ 5352010 h 11920883"/>
              <a:gd name="connsiteX31" fmla="*/ 4676580 w 11518644"/>
              <a:gd name="connsiteY31" fmla="*/ 4833931 h 11920883"/>
              <a:gd name="connsiteX32" fmla="*/ 4204406 w 11518644"/>
              <a:gd name="connsiteY32" fmla="*/ 4451384 h 11920883"/>
              <a:gd name="connsiteX33" fmla="*/ 3518006 w 11518644"/>
              <a:gd name="connsiteY33" fmla="*/ 4307108 h 11920883"/>
              <a:gd name="connsiteX34" fmla="*/ 0 w 11518644"/>
              <a:gd name="connsiteY34" fmla="*/ 0 h 11920883"/>
              <a:gd name="connsiteX35" fmla="*/ 11518644 w 11518644"/>
              <a:gd name="connsiteY35" fmla="*/ 0 h 11920883"/>
              <a:gd name="connsiteX36" fmla="*/ 11518644 w 11518644"/>
              <a:gd name="connsiteY36" fmla="*/ 11920883 h 11920883"/>
              <a:gd name="connsiteX37" fmla="*/ 0 w 11518644"/>
              <a:gd name="connsiteY37" fmla="*/ 11920883 h 119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518644" h="11920883">
                <a:moveTo>
                  <a:pt x="3461170" y="4626263"/>
                </a:moveTo>
                <a:cubicBezTo>
                  <a:pt x="3612732" y="4623347"/>
                  <a:pt x="3744620" y="4654682"/>
                  <a:pt x="3856834" y="4720260"/>
                </a:cubicBezTo>
                <a:cubicBezTo>
                  <a:pt x="3969048" y="4785839"/>
                  <a:pt x="4061588" y="4879109"/>
                  <a:pt x="4134454" y="5000067"/>
                </a:cubicBezTo>
                <a:cubicBezTo>
                  <a:pt x="4207320" y="5121024"/>
                  <a:pt x="4261242" y="5264571"/>
                  <a:pt x="4296218" y="5430706"/>
                </a:cubicBezTo>
                <a:cubicBezTo>
                  <a:pt x="4331194" y="5596841"/>
                  <a:pt x="4348682" y="5780463"/>
                  <a:pt x="4348682" y="5981574"/>
                </a:cubicBezTo>
                <a:cubicBezTo>
                  <a:pt x="4348682" y="6115648"/>
                  <a:pt x="4335566" y="6253365"/>
                  <a:pt x="4309334" y="6394726"/>
                </a:cubicBezTo>
                <a:cubicBezTo>
                  <a:pt x="4283102" y="6536087"/>
                  <a:pt x="4239382" y="6666517"/>
                  <a:pt x="4178174" y="6786018"/>
                </a:cubicBezTo>
                <a:cubicBezTo>
                  <a:pt x="4116966" y="6905518"/>
                  <a:pt x="4035356" y="7002430"/>
                  <a:pt x="3933344" y="7076754"/>
                </a:cubicBezTo>
                <a:cubicBezTo>
                  <a:pt x="3831331" y="7151078"/>
                  <a:pt x="3704544" y="7188239"/>
                  <a:pt x="3552982" y="7188239"/>
                </a:cubicBezTo>
                <a:cubicBezTo>
                  <a:pt x="3386847" y="7188239"/>
                  <a:pt x="3246943" y="7145977"/>
                  <a:pt x="3133272" y="7061452"/>
                </a:cubicBezTo>
                <a:cubicBezTo>
                  <a:pt x="3019601" y="6976927"/>
                  <a:pt x="2929246" y="6866171"/>
                  <a:pt x="2862210" y="6729182"/>
                </a:cubicBezTo>
                <a:cubicBezTo>
                  <a:pt x="2795173" y="6592194"/>
                  <a:pt x="2746352" y="6446461"/>
                  <a:pt x="2715748" y="6291985"/>
                </a:cubicBezTo>
                <a:cubicBezTo>
                  <a:pt x="2685145" y="6137508"/>
                  <a:pt x="2669843" y="5991776"/>
                  <a:pt x="2669843" y="5854787"/>
                </a:cubicBezTo>
                <a:cubicBezTo>
                  <a:pt x="2669843" y="5720713"/>
                  <a:pt x="2682959" y="5582267"/>
                  <a:pt x="2709191" y="5439450"/>
                </a:cubicBezTo>
                <a:cubicBezTo>
                  <a:pt x="2735422" y="5296632"/>
                  <a:pt x="2779142" y="5164744"/>
                  <a:pt x="2840350" y="5043786"/>
                </a:cubicBezTo>
                <a:cubicBezTo>
                  <a:pt x="2901558" y="4922828"/>
                  <a:pt x="2983168" y="4823730"/>
                  <a:pt x="3085180" y="4746492"/>
                </a:cubicBezTo>
                <a:cubicBezTo>
                  <a:pt x="3187193" y="4669255"/>
                  <a:pt x="3312523" y="4629177"/>
                  <a:pt x="3461170" y="4626263"/>
                </a:cubicBezTo>
                <a:close/>
                <a:moveTo>
                  <a:pt x="3518006" y="4307108"/>
                </a:moveTo>
                <a:cubicBezTo>
                  <a:pt x="3258602" y="4307108"/>
                  <a:pt x="3032717" y="4355200"/>
                  <a:pt x="2840350" y="4451384"/>
                </a:cubicBezTo>
                <a:cubicBezTo>
                  <a:pt x="2647983" y="4547567"/>
                  <a:pt x="2488406" y="4674355"/>
                  <a:pt x="2361618" y="4831745"/>
                </a:cubicBezTo>
                <a:cubicBezTo>
                  <a:pt x="2234831" y="4989137"/>
                  <a:pt x="2140105" y="5161829"/>
                  <a:pt x="2077440" y="5349824"/>
                </a:cubicBezTo>
                <a:cubicBezTo>
                  <a:pt x="2014775" y="5537819"/>
                  <a:pt x="1983443" y="5723628"/>
                  <a:pt x="1983443" y="5907251"/>
                </a:cubicBezTo>
                <a:cubicBezTo>
                  <a:pt x="1983443" y="6096703"/>
                  <a:pt x="2011132" y="6286155"/>
                  <a:pt x="2066510" y="6475608"/>
                </a:cubicBezTo>
                <a:cubicBezTo>
                  <a:pt x="2121888" y="6665060"/>
                  <a:pt x="2209328" y="6837752"/>
                  <a:pt x="2328829" y="6993686"/>
                </a:cubicBezTo>
                <a:cubicBezTo>
                  <a:pt x="2448329" y="7149620"/>
                  <a:pt x="2604992" y="7274222"/>
                  <a:pt x="2798816" y="7367490"/>
                </a:cubicBezTo>
                <a:cubicBezTo>
                  <a:pt x="2992640" y="7460759"/>
                  <a:pt x="3227998" y="7507394"/>
                  <a:pt x="3504890" y="7507394"/>
                </a:cubicBezTo>
                <a:cubicBezTo>
                  <a:pt x="3764294" y="7507394"/>
                  <a:pt x="3990180" y="7458573"/>
                  <a:pt x="4182546" y="7360932"/>
                </a:cubicBezTo>
                <a:cubicBezTo>
                  <a:pt x="4374914" y="7263292"/>
                  <a:pt x="4534490" y="7135047"/>
                  <a:pt x="4661278" y="6976199"/>
                </a:cubicBezTo>
                <a:cubicBezTo>
                  <a:pt x="4788064" y="6817350"/>
                  <a:pt x="4882790" y="6644657"/>
                  <a:pt x="4945456" y="6458120"/>
                </a:cubicBezTo>
                <a:cubicBezTo>
                  <a:pt x="5008120" y="6271582"/>
                  <a:pt x="5039454" y="6087959"/>
                  <a:pt x="5039454" y="5907251"/>
                </a:cubicBezTo>
                <a:cubicBezTo>
                  <a:pt x="5039454" y="5723628"/>
                  <a:pt x="5009578" y="5538548"/>
                  <a:pt x="4949828" y="5352010"/>
                </a:cubicBezTo>
                <a:cubicBezTo>
                  <a:pt x="4890078" y="5165472"/>
                  <a:pt x="4798994" y="4992780"/>
                  <a:pt x="4676580" y="4833931"/>
                </a:cubicBezTo>
                <a:cubicBezTo>
                  <a:pt x="4554164" y="4675083"/>
                  <a:pt x="4396774" y="4547567"/>
                  <a:pt x="4204406" y="4451384"/>
                </a:cubicBezTo>
                <a:cubicBezTo>
                  <a:pt x="4012038" y="4355200"/>
                  <a:pt x="3783239" y="4307108"/>
                  <a:pt x="3518006" y="4307108"/>
                </a:cubicBezTo>
                <a:close/>
                <a:moveTo>
                  <a:pt x="0" y="0"/>
                </a:moveTo>
                <a:lnTo>
                  <a:pt x="11518644" y="0"/>
                </a:lnTo>
                <a:lnTo>
                  <a:pt x="11518644" y="11920883"/>
                </a:lnTo>
                <a:lnTo>
                  <a:pt x="0" y="1192088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29225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C2A4055-137E-49F5-8D88-6CDBBCC7CC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95116"/>
            <a:ext cx="11518644" cy="11920883"/>
          </a:xfrm>
          <a:custGeom>
            <a:avLst/>
            <a:gdLst>
              <a:gd name="connsiteX0" fmla="*/ 6673326 w 11518644"/>
              <a:gd name="connsiteY0" fmla="*/ 4377060 h 11920883"/>
              <a:gd name="connsiteX1" fmla="*/ 6651466 w 11518644"/>
              <a:gd name="connsiteY1" fmla="*/ 5365126 h 11920883"/>
              <a:gd name="connsiteX2" fmla="*/ 6940017 w 11518644"/>
              <a:gd name="connsiteY2" fmla="*/ 5365126 h 11920883"/>
              <a:gd name="connsiteX3" fmla="*/ 7084292 w 11518644"/>
              <a:gd name="connsiteY3" fmla="*/ 4844861 h 11920883"/>
              <a:gd name="connsiteX4" fmla="*/ 7477770 w 11518644"/>
              <a:gd name="connsiteY4" fmla="*/ 4674355 h 11920883"/>
              <a:gd name="connsiteX5" fmla="*/ 7678880 w 11518644"/>
              <a:gd name="connsiteY5" fmla="*/ 4674355 h 11920883"/>
              <a:gd name="connsiteX6" fmla="*/ 7678880 w 11518644"/>
              <a:gd name="connsiteY6" fmla="*/ 6768530 h 11920883"/>
              <a:gd name="connsiteX7" fmla="*/ 7641719 w 11518644"/>
              <a:gd name="connsiteY7" fmla="*/ 7022104 h 11920883"/>
              <a:gd name="connsiteX8" fmla="*/ 7536791 w 11518644"/>
              <a:gd name="connsiteY8" fmla="*/ 7122660 h 11920883"/>
              <a:gd name="connsiteX9" fmla="*/ 7368470 w 11518644"/>
              <a:gd name="connsiteY9" fmla="*/ 7148892 h 11920883"/>
              <a:gd name="connsiteX10" fmla="*/ 7368470 w 11518644"/>
              <a:gd name="connsiteY10" fmla="*/ 7437442 h 11920883"/>
              <a:gd name="connsiteX11" fmla="*/ 8645087 w 11518644"/>
              <a:gd name="connsiteY11" fmla="*/ 7437442 h 11920883"/>
              <a:gd name="connsiteX12" fmla="*/ 8645087 w 11518644"/>
              <a:gd name="connsiteY12" fmla="*/ 7100800 h 11920883"/>
              <a:gd name="connsiteX13" fmla="*/ 8485510 w 11518644"/>
              <a:gd name="connsiteY13" fmla="*/ 7102986 h 11920883"/>
              <a:gd name="connsiteX14" fmla="*/ 8295329 w 11518644"/>
              <a:gd name="connsiteY14" fmla="*/ 7113916 h 11920883"/>
              <a:gd name="connsiteX15" fmla="*/ 8308445 w 11518644"/>
              <a:gd name="connsiteY15" fmla="*/ 6947781 h 11920883"/>
              <a:gd name="connsiteX16" fmla="*/ 8312817 w 11518644"/>
              <a:gd name="connsiteY16" fmla="*/ 6720438 h 11920883"/>
              <a:gd name="connsiteX17" fmla="*/ 8312817 w 11518644"/>
              <a:gd name="connsiteY17" fmla="*/ 4669982 h 11920883"/>
              <a:gd name="connsiteX18" fmla="*/ 8522672 w 11518644"/>
              <a:gd name="connsiteY18" fmla="*/ 4669982 h 11920883"/>
              <a:gd name="connsiteX19" fmla="*/ 8809036 w 11518644"/>
              <a:gd name="connsiteY19" fmla="*/ 4742120 h 11920883"/>
              <a:gd name="connsiteX20" fmla="*/ 8994845 w 11518644"/>
              <a:gd name="connsiteY20" fmla="*/ 4973835 h 11920883"/>
              <a:gd name="connsiteX21" fmla="*/ 9060424 w 11518644"/>
              <a:gd name="connsiteY21" fmla="*/ 5365126 h 11920883"/>
              <a:gd name="connsiteX22" fmla="*/ 9348974 w 11518644"/>
              <a:gd name="connsiteY22" fmla="*/ 5365126 h 11920883"/>
              <a:gd name="connsiteX23" fmla="*/ 9322743 w 11518644"/>
              <a:gd name="connsiteY23" fmla="*/ 4377060 h 11920883"/>
              <a:gd name="connsiteX24" fmla="*/ 0 w 11518644"/>
              <a:gd name="connsiteY24" fmla="*/ 0 h 11920883"/>
              <a:gd name="connsiteX25" fmla="*/ 11518644 w 11518644"/>
              <a:gd name="connsiteY25" fmla="*/ 0 h 11920883"/>
              <a:gd name="connsiteX26" fmla="*/ 11518644 w 11518644"/>
              <a:gd name="connsiteY26" fmla="*/ 11920883 h 11920883"/>
              <a:gd name="connsiteX27" fmla="*/ 0 w 11518644"/>
              <a:gd name="connsiteY27" fmla="*/ 11920883 h 1192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518644" h="11920883">
                <a:moveTo>
                  <a:pt x="6673326" y="4377060"/>
                </a:moveTo>
                <a:lnTo>
                  <a:pt x="6651466" y="5365126"/>
                </a:lnTo>
                <a:lnTo>
                  <a:pt x="6940017" y="5365126"/>
                </a:lnTo>
                <a:cubicBezTo>
                  <a:pt x="6940017" y="5129039"/>
                  <a:pt x="6988108" y="4955618"/>
                  <a:pt x="7084292" y="4844861"/>
                </a:cubicBezTo>
                <a:cubicBezTo>
                  <a:pt x="7180475" y="4734105"/>
                  <a:pt x="7311635" y="4677269"/>
                  <a:pt x="7477770" y="4674355"/>
                </a:cubicBezTo>
                <a:lnTo>
                  <a:pt x="7678880" y="4674355"/>
                </a:lnTo>
                <a:lnTo>
                  <a:pt x="7678880" y="6768530"/>
                </a:lnTo>
                <a:cubicBezTo>
                  <a:pt x="7678880" y="6885116"/>
                  <a:pt x="7666493" y="6969641"/>
                  <a:pt x="7641719" y="7022104"/>
                </a:cubicBezTo>
                <a:cubicBezTo>
                  <a:pt x="7616944" y="7074568"/>
                  <a:pt x="7581968" y="7108086"/>
                  <a:pt x="7536791" y="7122660"/>
                </a:cubicBezTo>
                <a:cubicBezTo>
                  <a:pt x="7491614" y="7137233"/>
                  <a:pt x="7435507" y="7145977"/>
                  <a:pt x="7368470" y="7148892"/>
                </a:cubicBezTo>
                <a:lnTo>
                  <a:pt x="7368470" y="7437442"/>
                </a:lnTo>
                <a:lnTo>
                  <a:pt x="8645087" y="7437442"/>
                </a:lnTo>
                <a:lnTo>
                  <a:pt x="8645087" y="7100800"/>
                </a:lnTo>
                <a:cubicBezTo>
                  <a:pt x="8615940" y="7100800"/>
                  <a:pt x="8562748" y="7101529"/>
                  <a:pt x="8485510" y="7102986"/>
                </a:cubicBezTo>
                <a:cubicBezTo>
                  <a:pt x="8408272" y="7104443"/>
                  <a:pt x="8344878" y="7108086"/>
                  <a:pt x="8295329" y="7113916"/>
                </a:cubicBezTo>
                <a:cubicBezTo>
                  <a:pt x="8301158" y="7076025"/>
                  <a:pt x="8305530" y="7020647"/>
                  <a:pt x="8308445" y="6947781"/>
                </a:cubicBezTo>
                <a:cubicBezTo>
                  <a:pt x="8311359" y="6874914"/>
                  <a:pt x="8312817" y="6799134"/>
                  <a:pt x="8312817" y="6720438"/>
                </a:cubicBezTo>
                <a:lnTo>
                  <a:pt x="8312817" y="4669982"/>
                </a:lnTo>
                <a:lnTo>
                  <a:pt x="8522672" y="4669982"/>
                </a:lnTo>
                <a:cubicBezTo>
                  <a:pt x="8633428" y="4667067"/>
                  <a:pt x="8728883" y="4691113"/>
                  <a:pt x="8809036" y="4742120"/>
                </a:cubicBezTo>
                <a:cubicBezTo>
                  <a:pt x="8889188" y="4793126"/>
                  <a:pt x="8951125" y="4870364"/>
                  <a:pt x="8994845" y="4973835"/>
                </a:cubicBezTo>
                <a:cubicBezTo>
                  <a:pt x="9038564" y="5077304"/>
                  <a:pt x="9060424" y="5207735"/>
                  <a:pt x="9060424" y="5365126"/>
                </a:cubicBezTo>
                <a:lnTo>
                  <a:pt x="9348974" y="5365126"/>
                </a:lnTo>
                <a:lnTo>
                  <a:pt x="9322743" y="4377060"/>
                </a:lnTo>
                <a:close/>
                <a:moveTo>
                  <a:pt x="0" y="0"/>
                </a:moveTo>
                <a:lnTo>
                  <a:pt x="11518644" y="0"/>
                </a:lnTo>
                <a:lnTo>
                  <a:pt x="11518644" y="11920883"/>
                </a:lnTo>
                <a:lnTo>
                  <a:pt x="0" y="1192088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85113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0648A0-2C4D-49E7-968B-A4DD9F63D4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463057" y="2569672"/>
            <a:ext cx="7885939" cy="6364273"/>
          </a:xfrm>
          <a:custGeom>
            <a:avLst/>
            <a:gdLst>
              <a:gd name="connsiteX0" fmla="*/ 7885939 w 7885939"/>
              <a:gd name="connsiteY0" fmla="*/ 0 h 6364273"/>
              <a:gd name="connsiteX1" fmla="*/ 7571975 w 7885939"/>
              <a:gd name="connsiteY1" fmla="*/ 5686877 h 6364273"/>
              <a:gd name="connsiteX2" fmla="*/ 0 w 7885939"/>
              <a:gd name="connsiteY2" fmla="*/ 6364273 h 6364273"/>
              <a:gd name="connsiteX3" fmla="*/ 446156 w 7885939"/>
              <a:gd name="connsiteY3" fmla="*/ 1817412 h 63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5939" h="6364273">
                <a:moveTo>
                  <a:pt x="7885939" y="0"/>
                </a:moveTo>
                <a:lnTo>
                  <a:pt x="7571975" y="5686877"/>
                </a:lnTo>
                <a:lnTo>
                  <a:pt x="0" y="6364273"/>
                </a:lnTo>
                <a:lnTo>
                  <a:pt x="446156" y="181741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652803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8CD398-F99E-499B-A73B-38CCB13F25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7553" y="2470106"/>
            <a:ext cx="6006732" cy="12726119"/>
          </a:xfrm>
          <a:custGeom>
            <a:avLst/>
            <a:gdLst>
              <a:gd name="connsiteX0" fmla="*/ 816676 w 6006732"/>
              <a:gd name="connsiteY0" fmla="*/ 0 h 12726119"/>
              <a:gd name="connsiteX1" fmla="*/ 5190057 w 6006732"/>
              <a:gd name="connsiteY1" fmla="*/ 0 h 12726119"/>
              <a:gd name="connsiteX2" fmla="*/ 6006732 w 6006732"/>
              <a:gd name="connsiteY2" fmla="*/ 816676 h 12726119"/>
              <a:gd name="connsiteX3" fmla="*/ 6006732 w 6006732"/>
              <a:gd name="connsiteY3" fmla="*/ 11909443 h 12726119"/>
              <a:gd name="connsiteX4" fmla="*/ 5190057 w 6006732"/>
              <a:gd name="connsiteY4" fmla="*/ 12726119 h 12726119"/>
              <a:gd name="connsiteX5" fmla="*/ 816676 w 6006732"/>
              <a:gd name="connsiteY5" fmla="*/ 12726119 h 12726119"/>
              <a:gd name="connsiteX6" fmla="*/ 0 w 6006732"/>
              <a:gd name="connsiteY6" fmla="*/ 11909443 h 12726119"/>
              <a:gd name="connsiteX7" fmla="*/ 0 w 6006732"/>
              <a:gd name="connsiteY7" fmla="*/ 816676 h 12726119"/>
              <a:gd name="connsiteX8" fmla="*/ 816676 w 6006732"/>
              <a:gd name="connsiteY8" fmla="*/ 0 h 1272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6732" h="12726119">
                <a:moveTo>
                  <a:pt x="816676" y="0"/>
                </a:moveTo>
                <a:lnTo>
                  <a:pt x="5190057" y="0"/>
                </a:lnTo>
                <a:cubicBezTo>
                  <a:pt x="5641096" y="0"/>
                  <a:pt x="6006732" y="365638"/>
                  <a:pt x="6006732" y="816676"/>
                </a:cubicBezTo>
                <a:lnTo>
                  <a:pt x="6006732" y="11909443"/>
                </a:lnTo>
                <a:cubicBezTo>
                  <a:pt x="6006732" y="12360481"/>
                  <a:pt x="5641096" y="12726119"/>
                  <a:pt x="5190057" y="12726119"/>
                </a:cubicBezTo>
                <a:lnTo>
                  <a:pt x="816676" y="12726119"/>
                </a:lnTo>
                <a:cubicBezTo>
                  <a:pt x="365638" y="12726119"/>
                  <a:pt x="0" y="12360481"/>
                  <a:pt x="0" y="11909443"/>
                </a:cubicBezTo>
                <a:lnTo>
                  <a:pt x="0" y="816676"/>
                </a:lnTo>
                <a:cubicBezTo>
                  <a:pt x="0" y="365638"/>
                  <a:pt x="365638" y="0"/>
                  <a:pt x="81667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83195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893D551-FFD4-4F4A-8899-93E6D1915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47584" y="7128588"/>
            <a:ext cx="6006732" cy="12726119"/>
          </a:xfrm>
          <a:custGeom>
            <a:avLst/>
            <a:gdLst>
              <a:gd name="connsiteX0" fmla="*/ 816676 w 6006732"/>
              <a:gd name="connsiteY0" fmla="*/ 0 h 12726119"/>
              <a:gd name="connsiteX1" fmla="*/ 5190057 w 6006732"/>
              <a:gd name="connsiteY1" fmla="*/ 0 h 12726119"/>
              <a:gd name="connsiteX2" fmla="*/ 6006732 w 6006732"/>
              <a:gd name="connsiteY2" fmla="*/ 816676 h 12726119"/>
              <a:gd name="connsiteX3" fmla="*/ 6006732 w 6006732"/>
              <a:gd name="connsiteY3" fmla="*/ 11909443 h 12726119"/>
              <a:gd name="connsiteX4" fmla="*/ 5190057 w 6006732"/>
              <a:gd name="connsiteY4" fmla="*/ 12726119 h 12726119"/>
              <a:gd name="connsiteX5" fmla="*/ 816676 w 6006732"/>
              <a:gd name="connsiteY5" fmla="*/ 12726119 h 12726119"/>
              <a:gd name="connsiteX6" fmla="*/ 0 w 6006732"/>
              <a:gd name="connsiteY6" fmla="*/ 11909443 h 12726119"/>
              <a:gd name="connsiteX7" fmla="*/ 0 w 6006732"/>
              <a:gd name="connsiteY7" fmla="*/ 816676 h 12726119"/>
              <a:gd name="connsiteX8" fmla="*/ 816676 w 6006732"/>
              <a:gd name="connsiteY8" fmla="*/ 0 h 1272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6732" h="12726119">
                <a:moveTo>
                  <a:pt x="816676" y="0"/>
                </a:moveTo>
                <a:lnTo>
                  <a:pt x="5190057" y="0"/>
                </a:lnTo>
                <a:cubicBezTo>
                  <a:pt x="5641096" y="0"/>
                  <a:pt x="6006732" y="365638"/>
                  <a:pt x="6006732" y="816676"/>
                </a:cubicBezTo>
                <a:lnTo>
                  <a:pt x="6006732" y="11909443"/>
                </a:lnTo>
                <a:cubicBezTo>
                  <a:pt x="6006732" y="12360481"/>
                  <a:pt x="5641096" y="12726119"/>
                  <a:pt x="5190057" y="12726119"/>
                </a:cubicBezTo>
                <a:lnTo>
                  <a:pt x="816676" y="12726119"/>
                </a:lnTo>
                <a:cubicBezTo>
                  <a:pt x="365638" y="12726119"/>
                  <a:pt x="0" y="12360481"/>
                  <a:pt x="0" y="11909443"/>
                </a:cubicBezTo>
                <a:lnTo>
                  <a:pt x="0" y="816676"/>
                </a:lnTo>
                <a:cubicBezTo>
                  <a:pt x="0" y="365638"/>
                  <a:pt x="365638" y="0"/>
                  <a:pt x="81667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ABBAF56-39B6-4EDB-A9D6-4A89AAFEA8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4924" y="-6138708"/>
            <a:ext cx="6006732" cy="12726119"/>
          </a:xfrm>
          <a:custGeom>
            <a:avLst/>
            <a:gdLst>
              <a:gd name="connsiteX0" fmla="*/ 816676 w 6006732"/>
              <a:gd name="connsiteY0" fmla="*/ 0 h 12726119"/>
              <a:gd name="connsiteX1" fmla="*/ 5190057 w 6006732"/>
              <a:gd name="connsiteY1" fmla="*/ 0 h 12726119"/>
              <a:gd name="connsiteX2" fmla="*/ 6006732 w 6006732"/>
              <a:gd name="connsiteY2" fmla="*/ 816676 h 12726119"/>
              <a:gd name="connsiteX3" fmla="*/ 6006732 w 6006732"/>
              <a:gd name="connsiteY3" fmla="*/ 11909443 h 12726119"/>
              <a:gd name="connsiteX4" fmla="*/ 5190057 w 6006732"/>
              <a:gd name="connsiteY4" fmla="*/ 12726119 h 12726119"/>
              <a:gd name="connsiteX5" fmla="*/ 816676 w 6006732"/>
              <a:gd name="connsiteY5" fmla="*/ 12726119 h 12726119"/>
              <a:gd name="connsiteX6" fmla="*/ 0 w 6006732"/>
              <a:gd name="connsiteY6" fmla="*/ 11909443 h 12726119"/>
              <a:gd name="connsiteX7" fmla="*/ 0 w 6006732"/>
              <a:gd name="connsiteY7" fmla="*/ 816676 h 12726119"/>
              <a:gd name="connsiteX8" fmla="*/ 816676 w 6006732"/>
              <a:gd name="connsiteY8" fmla="*/ 0 h 1272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6732" h="12726119">
                <a:moveTo>
                  <a:pt x="816676" y="0"/>
                </a:moveTo>
                <a:lnTo>
                  <a:pt x="5190057" y="0"/>
                </a:lnTo>
                <a:cubicBezTo>
                  <a:pt x="5641096" y="0"/>
                  <a:pt x="6006732" y="365638"/>
                  <a:pt x="6006732" y="816676"/>
                </a:cubicBezTo>
                <a:lnTo>
                  <a:pt x="6006732" y="11909443"/>
                </a:lnTo>
                <a:cubicBezTo>
                  <a:pt x="6006732" y="12360481"/>
                  <a:pt x="5641096" y="12726119"/>
                  <a:pt x="5190057" y="12726119"/>
                </a:cubicBezTo>
                <a:lnTo>
                  <a:pt x="816676" y="12726119"/>
                </a:lnTo>
                <a:cubicBezTo>
                  <a:pt x="365638" y="12726119"/>
                  <a:pt x="0" y="12360481"/>
                  <a:pt x="0" y="11909443"/>
                </a:cubicBezTo>
                <a:lnTo>
                  <a:pt x="0" y="816676"/>
                </a:lnTo>
                <a:cubicBezTo>
                  <a:pt x="0" y="365638"/>
                  <a:pt x="365638" y="0"/>
                  <a:pt x="81667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593954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896B8D-1829-44F0-A490-FD02C29564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83440" y="5250426"/>
            <a:ext cx="5192164" cy="7205940"/>
          </a:xfrm>
          <a:custGeom>
            <a:avLst/>
            <a:gdLst>
              <a:gd name="connsiteX0" fmla="*/ 74819 w 5192164"/>
              <a:gd name="connsiteY0" fmla="*/ 0 h 7205940"/>
              <a:gd name="connsiteX1" fmla="*/ 5117344 w 5192164"/>
              <a:gd name="connsiteY1" fmla="*/ 0 h 7205940"/>
              <a:gd name="connsiteX2" fmla="*/ 5192164 w 5192164"/>
              <a:gd name="connsiteY2" fmla="*/ 74820 h 7205940"/>
              <a:gd name="connsiteX3" fmla="*/ 5192164 w 5192164"/>
              <a:gd name="connsiteY3" fmla="*/ 7131121 h 7205940"/>
              <a:gd name="connsiteX4" fmla="*/ 5117344 w 5192164"/>
              <a:gd name="connsiteY4" fmla="*/ 7205940 h 7205940"/>
              <a:gd name="connsiteX5" fmla="*/ 74819 w 5192164"/>
              <a:gd name="connsiteY5" fmla="*/ 7205940 h 7205940"/>
              <a:gd name="connsiteX6" fmla="*/ 0 w 5192164"/>
              <a:gd name="connsiteY6" fmla="*/ 7131121 h 7205940"/>
              <a:gd name="connsiteX7" fmla="*/ 0 w 5192164"/>
              <a:gd name="connsiteY7" fmla="*/ 74820 h 7205940"/>
              <a:gd name="connsiteX8" fmla="*/ 74819 w 5192164"/>
              <a:gd name="connsiteY8" fmla="*/ 0 h 720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92164" h="7205940">
                <a:moveTo>
                  <a:pt x="74819" y="0"/>
                </a:moveTo>
                <a:lnTo>
                  <a:pt x="5117344" y="0"/>
                </a:lnTo>
                <a:cubicBezTo>
                  <a:pt x="5158666" y="0"/>
                  <a:pt x="5192164" y="33499"/>
                  <a:pt x="5192164" y="74820"/>
                </a:cubicBezTo>
                <a:lnTo>
                  <a:pt x="5192164" y="7131121"/>
                </a:lnTo>
                <a:cubicBezTo>
                  <a:pt x="5192164" y="7172442"/>
                  <a:pt x="5158666" y="7205940"/>
                  <a:pt x="5117344" y="7205940"/>
                </a:cubicBezTo>
                <a:lnTo>
                  <a:pt x="74819" y="7205940"/>
                </a:lnTo>
                <a:cubicBezTo>
                  <a:pt x="33498" y="7205940"/>
                  <a:pt x="0" y="7172442"/>
                  <a:pt x="0" y="7131121"/>
                </a:cubicBezTo>
                <a:lnTo>
                  <a:pt x="0" y="74820"/>
                </a:lnTo>
                <a:cubicBezTo>
                  <a:pt x="0" y="33499"/>
                  <a:pt x="33498" y="0"/>
                  <a:pt x="74819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851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676C5E-4B2A-41D9-A413-C79D983F1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0800" y="1874340"/>
            <a:ext cx="17978436" cy="11841660"/>
          </a:xfrm>
          <a:custGeom>
            <a:avLst/>
            <a:gdLst>
              <a:gd name="connsiteX0" fmla="*/ 0 w 16416336"/>
              <a:gd name="connsiteY0" fmla="*/ 0 h 11841660"/>
              <a:gd name="connsiteX1" fmla="*/ 16416336 w 16416336"/>
              <a:gd name="connsiteY1" fmla="*/ 0 h 11841660"/>
              <a:gd name="connsiteX2" fmla="*/ 16416336 w 16416336"/>
              <a:gd name="connsiteY2" fmla="*/ 11841660 h 11841660"/>
              <a:gd name="connsiteX3" fmla="*/ 0 w 16416336"/>
              <a:gd name="connsiteY3" fmla="*/ 11841660 h 1184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6336" h="11841660">
                <a:moveTo>
                  <a:pt x="0" y="0"/>
                </a:moveTo>
                <a:lnTo>
                  <a:pt x="16416336" y="0"/>
                </a:lnTo>
                <a:lnTo>
                  <a:pt x="16416336" y="11841660"/>
                </a:lnTo>
                <a:lnTo>
                  <a:pt x="0" y="1184166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66384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3ED96A-DE95-478F-B160-7B202AB25A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0599" y="1"/>
            <a:ext cx="12026141" cy="13144499"/>
          </a:xfrm>
          <a:custGeom>
            <a:avLst/>
            <a:gdLst>
              <a:gd name="connsiteX0" fmla="*/ 0 w 11199019"/>
              <a:gd name="connsiteY0" fmla="*/ 0 h 13144499"/>
              <a:gd name="connsiteX1" fmla="*/ 11199019 w 11199019"/>
              <a:gd name="connsiteY1" fmla="*/ 0 h 13144499"/>
              <a:gd name="connsiteX2" fmla="*/ 11199019 w 11199019"/>
              <a:gd name="connsiteY2" fmla="*/ 13144499 h 13144499"/>
              <a:gd name="connsiteX3" fmla="*/ 0 w 11199019"/>
              <a:gd name="connsiteY3" fmla="*/ 13144499 h 131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9019" h="13144499">
                <a:moveTo>
                  <a:pt x="0" y="0"/>
                </a:moveTo>
                <a:lnTo>
                  <a:pt x="11199019" y="0"/>
                </a:lnTo>
                <a:lnTo>
                  <a:pt x="11199019" y="13144499"/>
                </a:lnTo>
                <a:lnTo>
                  <a:pt x="0" y="1314449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4382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EFA1FA4-1765-4FD7-A7FE-9A2BA2485F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00702" y="0"/>
            <a:ext cx="17614173" cy="13716000"/>
          </a:xfrm>
          <a:custGeom>
            <a:avLst/>
            <a:gdLst>
              <a:gd name="connsiteX0" fmla="*/ 0 w 17614173"/>
              <a:gd name="connsiteY0" fmla="*/ 0 h 13716000"/>
              <a:gd name="connsiteX1" fmla="*/ 17614173 w 17614173"/>
              <a:gd name="connsiteY1" fmla="*/ 0 h 13716000"/>
              <a:gd name="connsiteX2" fmla="*/ 17614173 w 17614173"/>
              <a:gd name="connsiteY2" fmla="*/ 13716000 h 13716000"/>
              <a:gd name="connsiteX3" fmla="*/ 0 w 1761417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4173" h="13716000">
                <a:moveTo>
                  <a:pt x="0" y="0"/>
                </a:moveTo>
                <a:lnTo>
                  <a:pt x="17614173" y="0"/>
                </a:lnTo>
                <a:lnTo>
                  <a:pt x="17614173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911759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6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A633E1D-2C4B-4361-A2EC-42830F3F0A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10147" y="0"/>
            <a:ext cx="8895739" cy="11969009"/>
          </a:xfrm>
          <a:custGeom>
            <a:avLst/>
            <a:gdLst>
              <a:gd name="connsiteX0" fmla="*/ 0 w 8895739"/>
              <a:gd name="connsiteY0" fmla="*/ 0 h 11969009"/>
              <a:gd name="connsiteX1" fmla="*/ 8895739 w 8895739"/>
              <a:gd name="connsiteY1" fmla="*/ 0 h 11969009"/>
              <a:gd name="connsiteX2" fmla="*/ 8895739 w 8895739"/>
              <a:gd name="connsiteY2" fmla="*/ 11969009 h 11969009"/>
              <a:gd name="connsiteX3" fmla="*/ 0 w 8895739"/>
              <a:gd name="connsiteY3" fmla="*/ 11969009 h 1196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5739" h="11969009">
                <a:moveTo>
                  <a:pt x="0" y="0"/>
                </a:moveTo>
                <a:lnTo>
                  <a:pt x="8895739" y="0"/>
                </a:lnTo>
                <a:lnTo>
                  <a:pt x="8895739" y="11969009"/>
                </a:lnTo>
                <a:lnTo>
                  <a:pt x="0" y="1196900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6834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DF8585-745D-4ED8-A283-84EF2B43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99241" y="2"/>
            <a:ext cx="17780003" cy="13715999"/>
          </a:xfrm>
          <a:custGeom>
            <a:avLst/>
            <a:gdLst>
              <a:gd name="connsiteX0" fmla="*/ 6083025 w 17780003"/>
              <a:gd name="connsiteY0" fmla="*/ 0 h 13715999"/>
              <a:gd name="connsiteX1" fmla="*/ 17780003 w 17780003"/>
              <a:gd name="connsiteY1" fmla="*/ 0 h 13715999"/>
              <a:gd name="connsiteX2" fmla="*/ 17780003 w 17780003"/>
              <a:gd name="connsiteY2" fmla="*/ 13715999 h 13715999"/>
              <a:gd name="connsiteX3" fmla="*/ 22457 w 17780003"/>
              <a:gd name="connsiteY3" fmla="*/ 13715999 h 13715999"/>
              <a:gd name="connsiteX4" fmla="*/ 21618 w 17780003"/>
              <a:gd name="connsiteY4" fmla="*/ 13704970 h 13715999"/>
              <a:gd name="connsiteX5" fmla="*/ 0 w 17780003"/>
              <a:gd name="connsiteY5" fmla="*/ 12850017 h 13715999"/>
              <a:gd name="connsiteX6" fmla="*/ 6045945 w 17780003"/>
              <a:gd name="connsiteY6" fmla="*/ 29862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80003" h="13715999">
                <a:moveTo>
                  <a:pt x="6083025" y="0"/>
                </a:moveTo>
                <a:lnTo>
                  <a:pt x="17780003" y="0"/>
                </a:lnTo>
                <a:lnTo>
                  <a:pt x="17780003" y="13715999"/>
                </a:lnTo>
                <a:lnTo>
                  <a:pt x="22457" y="13715999"/>
                </a:lnTo>
                <a:lnTo>
                  <a:pt x="21618" y="13704970"/>
                </a:lnTo>
                <a:cubicBezTo>
                  <a:pt x="7264" y="13421798"/>
                  <a:pt x="0" y="13136756"/>
                  <a:pt x="0" y="12850017"/>
                </a:cubicBezTo>
                <a:cubicBezTo>
                  <a:pt x="0" y="7688716"/>
                  <a:pt x="2353534" y="3077111"/>
                  <a:pt x="6045945" y="29862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0700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7E9D6D-EBBB-4463-96C2-0D4C33CCA5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781300"/>
            <a:ext cx="10640545" cy="10934700"/>
          </a:xfrm>
          <a:custGeom>
            <a:avLst/>
            <a:gdLst>
              <a:gd name="connsiteX0" fmla="*/ 0 w 10640545"/>
              <a:gd name="connsiteY0" fmla="*/ 0 h 10934700"/>
              <a:gd name="connsiteX1" fmla="*/ 10640545 w 10640545"/>
              <a:gd name="connsiteY1" fmla="*/ 0 h 10934700"/>
              <a:gd name="connsiteX2" fmla="*/ 10640545 w 10640545"/>
              <a:gd name="connsiteY2" fmla="*/ 10934700 h 10934700"/>
              <a:gd name="connsiteX3" fmla="*/ 0 w 10640545"/>
              <a:gd name="connsiteY3" fmla="*/ 10934700 h 1093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0545" h="10934700">
                <a:moveTo>
                  <a:pt x="0" y="0"/>
                </a:moveTo>
                <a:lnTo>
                  <a:pt x="10640545" y="0"/>
                </a:lnTo>
                <a:lnTo>
                  <a:pt x="10640545" y="10934700"/>
                </a:lnTo>
                <a:lnTo>
                  <a:pt x="0" y="109347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96679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897FE0-A43C-48AB-81C7-A64678E7AE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010968" cy="9525000"/>
          </a:xfrm>
          <a:custGeom>
            <a:avLst/>
            <a:gdLst>
              <a:gd name="connsiteX0" fmla="*/ 0 w 15811500"/>
              <a:gd name="connsiteY0" fmla="*/ 0 h 9829800"/>
              <a:gd name="connsiteX1" fmla="*/ 15811500 w 15811500"/>
              <a:gd name="connsiteY1" fmla="*/ 0 h 9829800"/>
              <a:gd name="connsiteX2" fmla="*/ 15811500 w 15811500"/>
              <a:gd name="connsiteY2" fmla="*/ 9829800 h 9829800"/>
              <a:gd name="connsiteX3" fmla="*/ 0 w 15811500"/>
              <a:gd name="connsiteY3" fmla="*/ 9829800 h 982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0" h="9829800">
                <a:moveTo>
                  <a:pt x="0" y="0"/>
                </a:moveTo>
                <a:lnTo>
                  <a:pt x="15811500" y="0"/>
                </a:lnTo>
                <a:lnTo>
                  <a:pt x="15811500" y="9829800"/>
                </a:lnTo>
                <a:lnTo>
                  <a:pt x="0" y="98298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0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E55CAB-9081-4489-ACB2-AB725993DA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86996" y="0"/>
            <a:ext cx="11592243" cy="13716000"/>
          </a:xfrm>
          <a:custGeom>
            <a:avLst/>
            <a:gdLst>
              <a:gd name="connsiteX0" fmla="*/ 0 w 11592243"/>
              <a:gd name="connsiteY0" fmla="*/ 1714500 h 13716000"/>
              <a:gd name="connsiteX1" fmla="*/ 4231481 w 11592243"/>
              <a:gd name="connsiteY1" fmla="*/ 1714500 h 13716000"/>
              <a:gd name="connsiteX2" fmla="*/ 4231481 w 11592243"/>
              <a:gd name="connsiteY2" fmla="*/ 13716000 h 13716000"/>
              <a:gd name="connsiteX3" fmla="*/ 0 w 11592243"/>
              <a:gd name="connsiteY3" fmla="*/ 13716000 h 13716000"/>
              <a:gd name="connsiteX4" fmla="*/ 4434205 w 11592243"/>
              <a:gd name="connsiteY4" fmla="*/ 0 h 13716000"/>
              <a:gd name="connsiteX5" fmla="*/ 11592243 w 11592243"/>
              <a:gd name="connsiteY5" fmla="*/ 0 h 13716000"/>
              <a:gd name="connsiteX6" fmla="*/ 11592243 w 11592243"/>
              <a:gd name="connsiteY6" fmla="*/ 12725400 h 13716000"/>
              <a:gd name="connsiteX7" fmla="*/ 4434205 w 11592243"/>
              <a:gd name="connsiteY7" fmla="*/ 127254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2243" h="13716000">
                <a:moveTo>
                  <a:pt x="0" y="1714500"/>
                </a:moveTo>
                <a:lnTo>
                  <a:pt x="4231481" y="1714500"/>
                </a:lnTo>
                <a:lnTo>
                  <a:pt x="4231481" y="13716000"/>
                </a:lnTo>
                <a:lnTo>
                  <a:pt x="0" y="13716000"/>
                </a:lnTo>
                <a:close/>
                <a:moveTo>
                  <a:pt x="4434205" y="0"/>
                </a:moveTo>
                <a:lnTo>
                  <a:pt x="11592243" y="0"/>
                </a:lnTo>
                <a:lnTo>
                  <a:pt x="11592243" y="12725400"/>
                </a:lnTo>
                <a:lnTo>
                  <a:pt x="4434205" y="127254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70319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179A6D-5163-48DD-8716-A509ACE111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33499" y="1116917"/>
            <a:ext cx="9435015" cy="11482166"/>
          </a:xfrm>
          <a:custGeom>
            <a:avLst/>
            <a:gdLst>
              <a:gd name="connsiteX0" fmla="*/ 0 w 9435015"/>
              <a:gd name="connsiteY0" fmla="*/ 0 h 11482166"/>
              <a:gd name="connsiteX1" fmla="*/ 9435015 w 9435015"/>
              <a:gd name="connsiteY1" fmla="*/ 0 h 11482166"/>
              <a:gd name="connsiteX2" fmla="*/ 9435015 w 9435015"/>
              <a:gd name="connsiteY2" fmla="*/ 11482166 h 11482166"/>
              <a:gd name="connsiteX3" fmla="*/ 0 w 9435015"/>
              <a:gd name="connsiteY3" fmla="*/ 11482166 h 1148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5015" h="11482166">
                <a:moveTo>
                  <a:pt x="0" y="0"/>
                </a:moveTo>
                <a:lnTo>
                  <a:pt x="9435015" y="0"/>
                </a:lnTo>
                <a:lnTo>
                  <a:pt x="9435015" y="11482166"/>
                </a:lnTo>
                <a:lnTo>
                  <a:pt x="0" y="1148216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7779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16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7" r:id="rId7"/>
    <p:sldLayoutId id="2147483686" r:id="rId8"/>
    <p:sldLayoutId id="2147483688" r:id="rId9"/>
    <p:sldLayoutId id="2147483690" r:id="rId10"/>
    <p:sldLayoutId id="2147483691" r:id="rId11"/>
    <p:sldLayoutId id="2147483692" r:id="rId12"/>
    <p:sldLayoutId id="2147483695" r:id="rId13"/>
    <p:sldLayoutId id="2147483696" r:id="rId14"/>
    <p:sldLayoutId id="2147483697" r:id="rId15"/>
    <p:sldLayoutId id="2147483709" r:id="rId16"/>
    <p:sldLayoutId id="2147483710" r:id="rId17"/>
    <p:sldLayoutId id="2147483706" r:id="rId18"/>
    <p:sldLayoutId id="2147483707" r:id="rId19"/>
    <p:sldLayoutId id="2147483708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689" r:id="rId29"/>
    <p:sldLayoutId id="2147483694" r:id="rId30"/>
    <p:sldLayoutId id="2147483693" r:id="rId31"/>
    <p:sldLayoutId id="2147483680" r:id="rId32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  <p15:guide id="2" pos="9214">
          <p15:clr>
            <a:srgbClr val="F26B43"/>
          </p15:clr>
        </p15:guide>
        <p15:guide id="3" pos="15356">
          <p15:clr>
            <a:srgbClr val="F26B43"/>
          </p15:clr>
        </p15:guide>
        <p15:guide id="4" pos="8446">
          <p15:clr>
            <a:srgbClr val="F26B43"/>
          </p15:clr>
        </p15:guide>
        <p15:guide id="5" pos="9982">
          <p15:clr>
            <a:srgbClr val="F26B43"/>
          </p15:clr>
        </p15:guide>
        <p15:guide id="6" pos="1075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 pos="11518">
          <p15:clr>
            <a:srgbClr val="F26B43"/>
          </p15:clr>
        </p15:guide>
        <p15:guide id="9" orient="horz" pos="8640">
          <p15:clr>
            <a:srgbClr val="F26B43"/>
          </p15:clr>
        </p15:guide>
        <p15:guide id="10" pos="12286">
          <p15:clr>
            <a:srgbClr val="F26B43"/>
          </p15:clr>
        </p15:guide>
        <p15:guide id="11" pos="13054">
          <p15:clr>
            <a:srgbClr val="F26B43"/>
          </p15:clr>
        </p15:guide>
        <p15:guide id="12" pos="13822">
          <p15:clr>
            <a:srgbClr val="F26B43"/>
          </p15:clr>
        </p15:guide>
        <p15:guide id="13" pos="14590">
          <p15:clr>
            <a:srgbClr val="F26B43"/>
          </p15:clr>
        </p15:guide>
        <p15:guide id="14" pos="6910">
          <p15:clr>
            <a:srgbClr val="F26B43"/>
          </p15:clr>
        </p15:guide>
        <p15:guide id="15" pos="6142">
          <p15:clr>
            <a:srgbClr val="F26B43"/>
          </p15:clr>
        </p15:guide>
        <p15:guide id="16" pos="5374">
          <p15:clr>
            <a:srgbClr val="F26B43"/>
          </p15:clr>
        </p15:guide>
        <p15:guide id="17" pos="4606">
          <p15:clr>
            <a:srgbClr val="F26B43"/>
          </p15:clr>
        </p15:guide>
        <p15:guide id="18" pos="3838">
          <p15:clr>
            <a:srgbClr val="F26B43"/>
          </p15:clr>
        </p15:guide>
        <p15:guide id="19" pos="3070">
          <p15:clr>
            <a:srgbClr val="F26B43"/>
          </p15:clr>
        </p15:guide>
        <p15:guide id="20" pos="2302">
          <p15:clr>
            <a:srgbClr val="F26B43"/>
          </p15:clr>
        </p15:guide>
        <p15:guide id="21" pos="1534">
          <p15:clr>
            <a:srgbClr val="F26B43"/>
          </p15:clr>
        </p15:guide>
        <p15:guide id="22" pos="766">
          <p15:clr>
            <a:srgbClr val="F26B43"/>
          </p15:clr>
        </p15:guide>
        <p15:guide id="23">
          <p15:clr>
            <a:srgbClr val="F26B43"/>
          </p15:clr>
        </p15:guide>
        <p15:guide id="24" pos="8062">
          <p15:clr>
            <a:srgbClr val="F26B43"/>
          </p15:clr>
        </p15:guide>
        <p15:guide id="25" pos="8830">
          <p15:clr>
            <a:srgbClr val="F26B43"/>
          </p15:clr>
        </p15:guide>
        <p15:guide id="26" pos="9598">
          <p15:clr>
            <a:srgbClr val="F26B43"/>
          </p15:clr>
        </p15:guide>
        <p15:guide id="27" pos="10366">
          <p15:clr>
            <a:srgbClr val="F26B43"/>
          </p15:clr>
        </p15:guide>
        <p15:guide id="28" pos="11134">
          <p15:clr>
            <a:srgbClr val="F26B43"/>
          </p15:clr>
        </p15:guide>
        <p15:guide id="29" pos="11902">
          <p15:clr>
            <a:srgbClr val="F26B43"/>
          </p15:clr>
        </p15:guide>
        <p15:guide id="30" orient="horz" pos="4704">
          <p15:clr>
            <a:srgbClr val="F26B43"/>
          </p15:clr>
        </p15:guide>
        <p15:guide id="31" pos="14974">
          <p15:clr>
            <a:srgbClr val="F26B43"/>
          </p15:clr>
        </p15:guide>
        <p15:guide id="32" orient="horz" pos="5856">
          <p15:clr>
            <a:srgbClr val="F26B43"/>
          </p15:clr>
        </p15:guide>
        <p15:guide id="33" orient="horz" pos="6624">
          <p15:clr>
            <a:srgbClr val="F26B43"/>
          </p15:clr>
        </p15:guide>
        <p15:guide id="34" orient="horz" pos="7392">
          <p15:clr>
            <a:srgbClr val="F26B43"/>
          </p15:clr>
        </p15:guide>
        <p15:guide id="35" orient="horz" pos="8160">
          <p15:clr>
            <a:srgbClr val="F26B43"/>
          </p15:clr>
        </p15:guide>
        <p15:guide id="36" orient="horz" pos="5088">
          <p15:clr>
            <a:srgbClr val="F26B43"/>
          </p15:clr>
        </p15:guide>
        <p15:guide id="37" orient="horz" pos="5472">
          <p15:clr>
            <a:srgbClr val="F26B43"/>
          </p15:clr>
        </p15:guide>
        <p15:guide id="38" orient="horz" pos="6240">
          <p15:clr>
            <a:srgbClr val="F26B43"/>
          </p15:clr>
        </p15:guide>
        <p15:guide id="39" orient="horz" pos="7008">
          <p15:clr>
            <a:srgbClr val="F26B43"/>
          </p15:clr>
        </p15:guide>
        <p15:guide id="40" orient="horz" pos="7776">
          <p15:clr>
            <a:srgbClr val="F26B43"/>
          </p15:clr>
        </p15:guide>
        <p15:guide id="41" pos="7294">
          <p15:clr>
            <a:srgbClr val="F26B43"/>
          </p15:clr>
        </p15:guide>
        <p15:guide id="42" pos="6526">
          <p15:clr>
            <a:srgbClr val="F26B43"/>
          </p15:clr>
        </p15:guide>
        <p15:guide id="43" pos="5758">
          <p15:clr>
            <a:srgbClr val="F26B43"/>
          </p15:clr>
        </p15:guide>
        <p15:guide id="44" pos="4990">
          <p15:clr>
            <a:srgbClr val="F26B43"/>
          </p15:clr>
        </p15:guide>
        <p15:guide id="45" pos="4222">
          <p15:clr>
            <a:srgbClr val="F26B43"/>
          </p15:clr>
        </p15:guide>
        <p15:guide id="46" pos="3454">
          <p15:clr>
            <a:srgbClr val="F26B43"/>
          </p15:clr>
        </p15:guide>
        <p15:guide id="47" pos="2686">
          <p15:clr>
            <a:srgbClr val="F26B43"/>
          </p15:clr>
        </p15:guide>
        <p15:guide id="48" pos="1918">
          <p15:clr>
            <a:srgbClr val="F26B43"/>
          </p15:clr>
        </p15:guide>
        <p15:guide id="49" pos="1150">
          <p15:clr>
            <a:srgbClr val="F26B43"/>
          </p15:clr>
        </p15:guide>
        <p15:guide id="50" pos="382">
          <p15:clr>
            <a:srgbClr val="F26B43"/>
          </p15:clr>
        </p15:guide>
        <p15:guide id="51" orient="horz" pos="3552">
          <p15:clr>
            <a:srgbClr val="F26B43"/>
          </p15:clr>
        </p15:guide>
        <p15:guide id="52" orient="horz" pos="2784">
          <p15:clr>
            <a:srgbClr val="F26B43"/>
          </p15:clr>
        </p15:guide>
        <p15:guide id="53" orient="horz" pos="2016">
          <p15:clr>
            <a:srgbClr val="F26B43"/>
          </p15:clr>
        </p15:guide>
        <p15:guide id="54" orient="horz" pos="1248">
          <p15:clr>
            <a:srgbClr val="F26B43"/>
          </p15:clr>
        </p15:guide>
        <p15:guide id="55" orient="horz" pos="480">
          <p15:clr>
            <a:srgbClr val="F26B43"/>
          </p15:clr>
        </p15:guide>
        <p15:guide id="56" orient="horz" pos="3168">
          <p15:clr>
            <a:srgbClr val="F26B43"/>
          </p15:clr>
        </p15:guide>
        <p15:guide id="57" orient="horz" pos="3936">
          <p15:clr>
            <a:srgbClr val="F26B43"/>
          </p15:clr>
        </p15:guide>
        <p15:guide id="58" orient="horz" pos="2400">
          <p15:clr>
            <a:srgbClr val="F26B43"/>
          </p15:clr>
        </p15:guide>
        <p15:guide id="59" orient="horz" pos="1632">
          <p15:clr>
            <a:srgbClr val="F26B43"/>
          </p15:clr>
        </p15:guide>
        <p15:guide id="60" orient="horz" pos="864">
          <p15:clr>
            <a:srgbClr val="F26B43"/>
          </p15:clr>
        </p15:guide>
        <p15:guide id="61" pos="13438">
          <p15:clr>
            <a:srgbClr val="F26B43"/>
          </p15:clr>
        </p15:guide>
        <p15:guide id="62" pos="12670">
          <p15:clr>
            <a:srgbClr val="F26B43"/>
          </p15:clr>
        </p15:guide>
        <p15:guide id="63" pos="142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AD9B4E-234D-4851-8746-DADD72D29AC5}"/>
              </a:ext>
            </a:extLst>
          </p:cNvPr>
          <p:cNvCxnSpPr>
            <a:cxnSpLocks/>
          </p:cNvCxnSpPr>
          <p:nvPr/>
        </p:nvCxnSpPr>
        <p:spPr>
          <a:xfrm>
            <a:off x="19160203" y="0"/>
            <a:ext cx="0" cy="137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4A68F-EE47-47AE-AD6D-F1F2EA2B377A}"/>
              </a:ext>
            </a:extLst>
          </p:cNvPr>
          <p:cNvSpPr/>
          <p:nvPr/>
        </p:nvSpPr>
        <p:spPr>
          <a:xfrm>
            <a:off x="1" y="12153900"/>
            <a:ext cx="4362449" cy="156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grpSp>
        <p:nvGrpSpPr>
          <p:cNvPr id="46" name="Graphic 44">
            <a:extLst>
              <a:ext uri="{FF2B5EF4-FFF2-40B4-BE49-F238E27FC236}">
                <a16:creationId xmlns:a16="http://schemas.microsoft.com/office/drawing/2014/main" id="{70D0DFED-DD90-402B-A821-41294EA02F6E}"/>
              </a:ext>
            </a:extLst>
          </p:cNvPr>
          <p:cNvGrpSpPr/>
          <p:nvPr/>
        </p:nvGrpSpPr>
        <p:grpSpPr>
          <a:xfrm>
            <a:off x="23419837" y="612661"/>
            <a:ext cx="619779" cy="381403"/>
            <a:chOff x="12096750" y="6800878"/>
            <a:chExt cx="185737" cy="114300"/>
          </a:xfrm>
          <a:noFill/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4265C8-0D1C-4A81-B36A-31894A0ACEFF}"/>
                </a:ext>
              </a:extLst>
            </p:cNvPr>
            <p:cNvSpPr/>
            <p:nvPr/>
          </p:nvSpPr>
          <p:spPr>
            <a:xfrm>
              <a:off x="12096750" y="6915178"/>
              <a:ext cx="185737" cy="9525"/>
            </a:xfrm>
            <a:custGeom>
              <a:avLst/>
              <a:gdLst>
                <a:gd name="connsiteX0" fmla="*/ 0 w 185737"/>
                <a:gd name="connsiteY0" fmla="*/ 0 h 9525"/>
                <a:gd name="connsiteX1" fmla="*/ 185738 w 1857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9525">
                  <a:moveTo>
                    <a:pt x="0" y="0"/>
                  </a:moveTo>
                  <a:lnTo>
                    <a:pt x="185738" y="0"/>
                  </a:lnTo>
                </a:path>
              </a:pathLst>
            </a:custGeom>
            <a:noFill/>
            <a:ln w="508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D">
                <a:latin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BA29D61-F282-463E-9797-92C6FEACBA4D}"/>
                </a:ext>
              </a:extLst>
            </p:cNvPr>
            <p:cNvSpPr/>
            <p:nvPr/>
          </p:nvSpPr>
          <p:spPr>
            <a:xfrm>
              <a:off x="12096750" y="6858028"/>
              <a:ext cx="185737" cy="9525"/>
            </a:xfrm>
            <a:custGeom>
              <a:avLst/>
              <a:gdLst>
                <a:gd name="connsiteX0" fmla="*/ 0 w 185737"/>
                <a:gd name="connsiteY0" fmla="*/ 0 h 9525"/>
                <a:gd name="connsiteX1" fmla="*/ 185738 w 1857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9525">
                  <a:moveTo>
                    <a:pt x="0" y="0"/>
                  </a:moveTo>
                  <a:lnTo>
                    <a:pt x="185738" y="0"/>
                  </a:lnTo>
                </a:path>
              </a:pathLst>
            </a:custGeom>
            <a:noFill/>
            <a:ln w="508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D">
                <a:latin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0E5774-72FC-43B1-80E1-3E7409764CF8}"/>
                </a:ext>
              </a:extLst>
            </p:cNvPr>
            <p:cNvSpPr/>
            <p:nvPr/>
          </p:nvSpPr>
          <p:spPr>
            <a:xfrm>
              <a:off x="12096750" y="6800878"/>
              <a:ext cx="185737" cy="9525"/>
            </a:xfrm>
            <a:custGeom>
              <a:avLst/>
              <a:gdLst>
                <a:gd name="connsiteX0" fmla="*/ 0 w 185737"/>
                <a:gd name="connsiteY0" fmla="*/ 0 h 9525"/>
                <a:gd name="connsiteX1" fmla="*/ 185738 w 1857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9525">
                  <a:moveTo>
                    <a:pt x="0" y="0"/>
                  </a:moveTo>
                  <a:lnTo>
                    <a:pt x="185738" y="0"/>
                  </a:lnTo>
                </a:path>
              </a:pathLst>
            </a:custGeom>
            <a:noFill/>
            <a:ln w="508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D">
                <a:latin typeface="Arial" panose="020B0604020202020204" pitchFamily="34" charset="0"/>
              </a:endParaRPr>
            </a:p>
          </p:txBody>
        </p:sp>
      </p:grpSp>
      <p:sp>
        <p:nvSpPr>
          <p:cNvPr id="76" name="TextBox 27">
            <a:extLst>
              <a:ext uri="{FF2B5EF4-FFF2-40B4-BE49-F238E27FC236}">
                <a16:creationId xmlns:a16="http://schemas.microsoft.com/office/drawing/2014/main" id="{EAFDC433-7C15-4308-956A-2DF770DB67E6}"/>
              </a:ext>
            </a:extLst>
          </p:cNvPr>
          <p:cNvSpPr txBox="1"/>
          <p:nvPr/>
        </p:nvSpPr>
        <p:spPr>
          <a:xfrm>
            <a:off x="4188230" y="9707"/>
            <a:ext cx="15375374" cy="1862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dirty="0">
                <a:solidFill>
                  <a:schemeClr val="bg1"/>
                </a:solidFill>
                <a:latin typeface="Lora Bold Roman"/>
                <a:ea typeface="Inter" panose="020B0502030000000004" pitchFamily="34" charset="0"/>
                <a:cs typeface="Rajdhani" panose="02000000000000000000" pitchFamily="2" charset="0"/>
              </a:rPr>
              <a:t>Gourmet kitchen works</a:t>
            </a:r>
          </a:p>
        </p:txBody>
      </p:sp>
      <p:sp>
        <p:nvSpPr>
          <p:cNvPr id="66" name="TextBox 23">
            <a:extLst>
              <a:ext uri="{FF2B5EF4-FFF2-40B4-BE49-F238E27FC236}">
                <a16:creationId xmlns:a16="http://schemas.microsoft.com/office/drawing/2014/main" id="{06816F4F-D8F4-4A7C-A1E1-E038A7E1CDFA}"/>
              </a:ext>
            </a:extLst>
          </p:cNvPr>
          <p:cNvSpPr txBox="1"/>
          <p:nvPr/>
        </p:nvSpPr>
        <p:spPr>
          <a:xfrm>
            <a:off x="19118010" y="6073170"/>
            <a:ext cx="5261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9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Overview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884E8F-0A01-BF33-523A-1FDFD2ED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9" y="12659055"/>
            <a:ext cx="3562453" cy="751816"/>
          </a:xfrm>
          <a:prstGeom prst="rect">
            <a:avLst/>
          </a:prstGeom>
        </p:spPr>
      </p:pic>
      <p:sp>
        <p:nvSpPr>
          <p:cNvPr id="2" name="TextBox 23">
            <a:extLst>
              <a:ext uri="{FF2B5EF4-FFF2-40B4-BE49-F238E27FC236}">
                <a16:creationId xmlns:a16="http://schemas.microsoft.com/office/drawing/2014/main" id="{8FFAF757-F0C0-6966-378D-C494038A0BDE}"/>
              </a:ext>
            </a:extLst>
          </p:cNvPr>
          <p:cNvSpPr txBox="1"/>
          <p:nvPr/>
        </p:nvSpPr>
        <p:spPr>
          <a:xfrm>
            <a:off x="19326405" y="4906937"/>
            <a:ext cx="4844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9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AI</a:t>
            </a:r>
          </a:p>
        </p:txBody>
      </p:sp>
      <p:pic>
        <p:nvPicPr>
          <p:cNvPr id="7" name="Picture Placeholder 6" descr="A kitchen counter with food on it&#10;&#10;AI-generated content may be incorrect.">
            <a:extLst>
              <a:ext uri="{FF2B5EF4-FFF2-40B4-BE49-F238E27FC236}">
                <a16:creationId xmlns:a16="http://schemas.microsoft.com/office/drawing/2014/main" id="{685DA5FA-E131-6F78-D55E-016BA830F99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4121" r="4121"/>
          <a:stretch/>
        </p:blipFill>
        <p:spPr>
          <a:xfrm>
            <a:off x="2066127" y="2926451"/>
            <a:ext cx="16185668" cy="9223356"/>
          </a:xfrm>
        </p:spPr>
      </p:pic>
    </p:spTree>
    <p:extLst>
      <p:ext uri="{BB962C8B-B14F-4D97-AF65-F5344CB8AC3E}">
        <p14:creationId xmlns:p14="http://schemas.microsoft.com/office/powerpoint/2010/main" val="41970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>
            <a:extLst>
              <a:ext uri="{FF2B5EF4-FFF2-40B4-BE49-F238E27FC236}">
                <a16:creationId xmlns:a16="http://schemas.microsoft.com/office/drawing/2014/main" id="{B644C826-2754-40BC-B1B9-448EBC7AFAF9}"/>
              </a:ext>
            </a:extLst>
          </p:cNvPr>
          <p:cNvSpPr txBox="1"/>
          <p:nvPr/>
        </p:nvSpPr>
        <p:spPr>
          <a:xfrm>
            <a:off x="-2916" y="1239747"/>
            <a:ext cx="11273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solidFill>
                  <a:schemeClr val="tx2"/>
                </a:solidFill>
                <a:ea typeface="+mn-lt"/>
                <a:cs typeface="+mn-lt"/>
              </a:rPr>
              <a:t>Domain Overview</a:t>
            </a:r>
          </a:p>
        </p:txBody>
      </p:sp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8279738C-6A00-CC57-0F81-A3F8E015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26" y="3189297"/>
            <a:ext cx="22729447" cy="9305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283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026F7-70DF-D897-F3EF-67077D143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>
            <a:extLst>
              <a:ext uri="{FF2B5EF4-FFF2-40B4-BE49-F238E27FC236}">
                <a16:creationId xmlns:a16="http://schemas.microsoft.com/office/drawing/2014/main" id="{9AA0CD30-D4DB-B720-754A-0A92AD679A8C}"/>
              </a:ext>
            </a:extLst>
          </p:cNvPr>
          <p:cNvSpPr txBox="1"/>
          <p:nvPr/>
        </p:nvSpPr>
        <p:spPr>
          <a:xfrm>
            <a:off x="-2916" y="1239747"/>
            <a:ext cx="11273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solidFill>
                  <a:schemeClr val="tx2"/>
                </a:solidFill>
                <a:ea typeface="+mn-lt"/>
                <a:cs typeface="+mn-lt"/>
              </a:rPr>
              <a:t>Keyword Overview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4DFC2D-2B1A-401D-0005-CB8B8652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67" y="3159230"/>
            <a:ext cx="20204640" cy="9325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11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8B953-6849-59A6-9DA5-8087833D8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91">
            <a:extLst>
              <a:ext uri="{FF2B5EF4-FFF2-40B4-BE49-F238E27FC236}">
                <a16:creationId xmlns:a16="http://schemas.microsoft.com/office/drawing/2014/main" id="{83316B9D-6AE6-4160-7931-26094D652A44}"/>
              </a:ext>
            </a:extLst>
          </p:cNvPr>
          <p:cNvSpPr/>
          <p:nvPr/>
        </p:nvSpPr>
        <p:spPr>
          <a:xfrm>
            <a:off x="1338627" y="1233504"/>
            <a:ext cx="23040611" cy="1247831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6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3" name="TextBox 27">
            <a:extLst>
              <a:ext uri="{FF2B5EF4-FFF2-40B4-BE49-F238E27FC236}">
                <a16:creationId xmlns:a16="http://schemas.microsoft.com/office/drawing/2014/main" id="{BC244D9A-3C81-5CC3-2F11-B517B2ED3BA2}"/>
              </a:ext>
            </a:extLst>
          </p:cNvPr>
          <p:cNvSpPr txBox="1"/>
          <p:nvPr/>
        </p:nvSpPr>
        <p:spPr>
          <a:xfrm>
            <a:off x="6552637" y="372103"/>
            <a:ext cx="11273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>
                <a:solidFill>
                  <a:schemeClr val="tx2"/>
                </a:solidFill>
                <a:latin typeface="Lora Bold Roman"/>
              </a:rPr>
              <a:t>Search Console Data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BBD7D-1C7A-AA71-92BA-81216CA9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42" y="3189718"/>
            <a:ext cx="20203032" cy="858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14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5A953-7BFD-008F-8A37-C26C44E8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91">
            <a:extLst>
              <a:ext uri="{FF2B5EF4-FFF2-40B4-BE49-F238E27FC236}">
                <a16:creationId xmlns:a16="http://schemas.microsoft.com/office/drawing/2014/main" id="{5906FD45-1659-7933-38DB-AAD350A0EA06}"/>
              </a:ext>
            </a:extLst>
          </p:cNvPr>
          <p:cNvSpPr/>
          <p:nvPr/>
        </p:nvSpPr>
        <p:spPr>
          <a:xfrm>
            <a:off x="740805" y="1030604"/>
            <a:ext cx="23638433" cy="12683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6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3" name="TextBox 27">
            <a:extLst>
              <a:ext uri="{FF2B5EF4-FFF2-40B4-BE49-F238E27FC236}">
                <a16:creationId xmlns:a16="http://schemas.microsoft.com/office/drawing/2014/main" id="{14DF9902-DBB0-CB52-433C-B2F5AFB8D627}"/>
              </a:ext>
            </a:extLst>
          </p:cNvPr>
          <p:cNvSpPr txBox="1"/>
          <p:nvPr/>
        </p:nvSpPr>
        <p:spPr>
          <a:xfrm>
            <a:off x="6552637" y="372103"/>
            <a:ext cx="11273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>
                <a:solidFill>
                  <a:schemeClr val="tx2"/>
                </a:solidFill>
                <a:latin typeface="Lora Bold Roman"/>
              </a:rPr>
              <a:t>Search Console Data</a:t>
            </a:r>
            <a:endParaRPr lang="en-US"/>
          </a:p>
        </p:txBody>
      </p:sp>
      <p:pic>
        <p:nvPicPr>
          <p:cNvPr id="2" name="Picture 1" descr="A screenshot of a google search&#10;&#10;AI-generated content may be incorrect.">
            <a:extLst>
              <a:ext uri="{FF2B5EF4-FFF2-40B4-BE49-F238E27FC236}">
                <a16:creationId xmlns:a16="http://schemas.microsoft.com/office/drawing/2014/main" id="{9FE4C033-BFF6-7614-9D4D-D8948936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15" y="3234559"/>
            <a:ext cx="7072182" cy="8517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search engine&#10;&#10;AI-generated content may be incorrect.">
            <a:extLst>
              <a:ext uri="{FF2B5EF4-FFF2-40B4-BE49-F238E27FC236}">
                <a16:creationId xmlns:a16="http://schemas.microsoft.com/office/drawing/2014/main" id="{8C22ABAD-24E2-C7EB-C497-B7A957CC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044" y="3224151"/>
            <a:ext cx="7473509" cy="8516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1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49FE1-50BC-2FEF-0EAB-AD16D5E3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1DD3BF2-6CEA-FA0A-5F68-2BC82ED721CA}"/>
              </a:ext>
            </a:extLst>
          </p:cNvPr>
          <p:cNvSpPr/>
          <p:nvPr/>
        </p:nvSpPr>
        <p:spPr>
          <a:xfrm>
            <a:off x="1" y="0"/>
            <a:ext cx="4183338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1F2EC648-B173-CDBB-A6D1-00E0A1971C2D}"/>
              </a:ext>
            </a:extLst>
          </p:cNvPr>
          <p:cNvSpPr txBox="1"/>
          <p:nvPr/>
        </p:nvSpPr>
        <p:spPr>
          <a:xfrm>
            <a:off x="12359880" y="407165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pc="3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Blog/AI Results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E6C7B69-EA44-6D08-367A-90BEE2C39248}"/>
              </a:ext>
            </a:extLst>
          </p:cNvPr>
          <p:cNvSpPr txBox="1"/>
          <p:nvPr/>
        </p:nvSpPr>
        <p:spPr>
          <a:xfrm>
            <a:off x="7162277" y="12077729"/>
            <a:ext cx="1433999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a typeface="+mn-lt"/>
                <a:cs typeface="+mn-lt"/>
              </a:rPr>
              <a:t>This slide shows Some of the Blogs which are ranking on Top with AI Result Feature.</a:t>
            </a:r>
          </a:p>
        </p:txBody>
      </p:sp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F9FA8D1F-EE68-EACC-ACE1-0C80AC99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83" y="2084955"/>
            <a:ext cx="15849641" cy="858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50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1711C-B595-65D8-4AA3-94D6AABA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72" y="10953291"/>
            <a:ext cx="3562453" cy="7518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B2C0A45-77AA-4EA5-8C02-8B3CEFEAADB6}"/>
              </a:ext>
            </a:extLst>
          </p:cNvPr>
          <p:cNvSpPr/>
          <p:nvPr/>
        </p:nvSpPr>
        <p:spPr>
          <a:xfrm>
            <a:off x="1010230" y="718546"/>
            <a:ext cx="23144563" cy="11942573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BDCC53-388B-496E-BF48-36299FD93560}"/>
              </a:ext>
            </a:extLst>
          </p:cNvPr>
          <p:cNvSpPr/>
          <p:nvPr/>
        </p:nvSpPr>
        <p:spPr>
          <a:xfrm>
            <a:off x="4368019" y="4694023"/>
            <a:ext cx="15346638" cy="4400550"/>
          </a:xfrm>
          <a:prstGeom prst="roundRect">
            <a:avLst>
              <a:gd name="adj" fmla="val 3846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BD865ED0-3519-4471-978E-E036519BAE44}"/>
              </a:ext>
            </a:extLst>
          </p:cNvPr>
          <p:cNvSpPr txBox="1"/>
          <p:nvPr/>
        </p:nvSpPr>
        <p:spPr>
          <a:xfrm>
            <a:off x="5279751" y="5280645"/>
            <a:ext cx="138197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solidFill>
                  <a:schemeClr val="bg1"/>
                </a:solidFill>
                <a:latin typeface="Lora Bold Roman" pitchFamily="2" charset="0"/>
                <a:ea typeface="Inter" panose="020B0502030000000004" pitchFamily="34" charset="0"/>
                <a:cs typeface="Rajdhani" panose="02000000000000000000" pitchFamily="2" charset="0"/>
              </a:rPr>
              <a:t>Thank You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D03498-2742-460B-B95E-1A9A78F55764}"/>
              </a:ext>
            </a:extLst>
          </p:cNvPr>
          <p:cNvSpPr/>
          <p:nvPr/>
        </p:nvSpPr>
        <p:spPr>
          <a:xfrm>
            <a:off x="8628225" y="8601075"/>
            <a:ext cx="7122788" cy="914400"/>
          </a:xfrm>
          <a:prstGeom prst="roundRect">
            <a:avLst>
              <a:gd name="adj" fmla="val 125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15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JARONE">
      <a:dk1>
        <a:srgbClr val="000000"/>
      </a:dk1>
      <a:lt1>
        <a:srgbClr val="FFFFFF"/>
      </a:lt1>
      <a:dk2>
        <a:srgbClr val="24211C"/>
      </a:dk2>
      <a:lt2>
        <a:srgbClr val="FBFCF6"/>
      </a:lt2>
      <a:accent1>
        <a:srgbClr val="39322B"/>
      </a:accent1>
      <a:accent2>
        <a:srgbClr val="BD9E45"/>
      </a:accent2>
      <a:accent3>
        <a:srgbClr val="24211C"/>
      </a:accent3>
      <a:accent4>
        <a:srgbClr val="6D2525"/>
      </a:accent4>
      <a:accent5>
        <a:srgbClr val="8A847E"/>
      </a:accent5>
      <a:accent6>
        <a:srgbClr val="CF8A42"/>
      </a:accent6>
      <a:hlink>
        <a:srgbClr val="39322B"/>
      </a:hlink>
      <a:folHlink>
        <a:srgbClr val="BD9E4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F955152883341BD508DC41F5CFDBC" ma:contentTypeVersion="4" ma:contentTypeDescription="Create a new document." ma:contentTypeScope="" ma:versionID="78ef94272b7651a72d2ef9a99e1fe38c">
  <xsd:schema xmlns:xsd="http://www.w3.org/2001/XMLSchema" xmlns:xs="http://www.w3.org/2001/XMLSchema" xmlns:p="http://schemas.microsoft.com/office/2006/metadata/properties" xmlns:ns2="06aec8e6-aa5d-461c-af20-d817b2414cc3" targetNamespace="http://schemas.microsoft.com/office/2006/metadata/properties" ma:root="true" ma:fieldsID="31dff51a2a7209326d6ba2a7b8cd4cf7" ns2:_="">
    <xsd:import namespace="06aec8e6-aa5d-461c-af20-d817b2414c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ec8e6-aa5d-461c-af20-d817b2414c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1EFC1-948E-44EE-8BCA-9475D20C18A2}">
  <ds:schemaRefs>
    <ds:schemaRef ds:uri="06aec8e6-aa5d-461c-af20-d817b2414c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CCC68D-7A64-4447-B3C3-8E7E1097D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F6E32-6FA1-4789-A70D-FBEE06B308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94</Words>
  <Application>Microsoft Office PowerPoint</Application>
  <PresentationFormat>Custom</PresentationFormat>
  <Paragraphs>18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Septiandika Pratama</dc:creator>
  <cp:lastModifiedBy>nitesh ranjan</cp:lastModifiedBy>
  <cp:revision>330</cp:revision>
  <dcterms:created xsi:type="dcterms:W3CDTF">2019-03-14T23:44:23Z</dcterms:created>
  <dcterms:modified xsi:type="dcterms:W3CDTF">2025-06-04T14:23:14Z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0x01010053CF955152883341BD508DC41F5CFDBC</vt:lpwstr>
  </property>
</Properties>
</file>