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iIlrT61ucmiXlPzLuawFKeBCte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0E0E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ehist.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126381"/>
            <a:ext cx="8520600" cy="160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 dirty="0"/>
              <a:t>Social Media Marketing 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1613211"/>
            <a:ext cx="8520600" cy="5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Facebook Campaign Ads</a:t>
            </a:r>
            <a:endParaRPr dirty="0"/>
          </a:p>
        </p:txBody>
      </p:sp>
      <p:sp>
        <p:nvSpPr>
          <p:cNvPr id="4" name="Google Shape;55;p1">
            <a:extLst>
              <a:ext uri="{FF2B5EF4-FFF2-40B4-BE49-F238E27FC236}">
                <a16:creationId xmlns:a16="http://schemas.microsoft.com/office/drawing/2014/main" id="{C7DAAC74-F61F-4E12-93AD-AD75666582D3}"/>
              </a:ext>
            </a:extLst>
          </p:cNvPr>
          <p:cNvSpPr txBox="1">
            <a:spLocks/>
          </p:cNvSpPr>
          <p:nvPr/>
        </p:nvSpPr>
        <p:spPr>
          <a:xfrm>
            <a:off x="5664820" y="4408449"/>
            <a:ext cx="4616604" cy="100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600" dirty="0">
                <a:solidFill>
                  <a:srgbClr val="C00000"/>
                </a:solidFill>
              </a:rPr>
              <a:t>By: Shuvojit Kar</a:t>
            </a:r>
          </a:p>
          <a:p>
            <a:pPr marL="0" indent="0"/>
            <a:r>
              <a:rPr lang="en-US" sz="1600" dirty="0">
                <a:solidFill>
                  <a:srgbClr val="C00000"/>
                </a:solidFill>
              </a:rPr>
              <a:t>2020-21</a:t>
            </a:r>
            <a:endParaRPr lang="en-IN" sz="1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7627-CE19-4A4F-B962-5FB1B19D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58" y="2163338"/>
            <a:ext cx="2863176" cy="29314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Problem Statement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topic and link: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www.mediehist.in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provided: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1000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My Target Group is Demographic { Education and Survey of  Field study in Historical Places} Medieval Indian History Interest { Additional Interest} blog, middle Ages, and Indian Medieval History Lead Traffic to our website and increase the awareness for the same.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Male / Female, Across India, Age Group Between 23 – 34 Audience who are interested in this Field  Medieval Indian History mainly and similar.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35BAB-CD0E-4D49-8104-D137B0A8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963" y="-1324"/>
            <a:ext cx="608673" cy="623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319668"/>
            <a:ext cx="8520600" cy="52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Explain the targeting parameters</a:t>
            </a:r>
            <a:endParaRPr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847493"/>
            <a:ext cx="8616710" cy="350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 parameters:</a:t>
            </a:r>
            <a:endParaRPr lang="en-US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IN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 u="sng" dirty="0">
                <a:solidFill>
                  <a:schemeClr val="dk1"/>
                </a:solidFill>
                <a:highlight>
                  <a:srgbClr val="00FF00"/>
                </a:highlight>
                <a:latin typeface="+mn-lt"/>
                <a:ea typeface="Calibri"/>
                <a:cs typeface="Calibri"/>
                <a:sym typeface="Calibri"/>
              </a:rPr>
              <a:t>Age Range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200" b="1" dirty="0">
                <a:solidFill>
                  <a:schemeClr val="tx1"/>
                </a:solidFill>
              </a:rPr>
              <a:t>23 to 34 Years -  As per the audience insights people in this age group are more enthusiastic about Education and medieval Indian history understand much better, so chose the parameter. 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IN" sz="1200" b="1" dirty="0">
              <a:solidFill>
                <a:schemeClr val="tx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200" b="1" u="sng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Location</a:t>
            </a:r>
            <a:r>
              <a:rPr lang="en-US" sz="1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India – Delhi, Mumbai, Pune, (Maharashtra)  Kolkata,(West Bengal) Chennai,(Tamil Nadu ) Hyderabad,(Telangana)  Kerala, and Bangalore (Karnataka).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US" sz="12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200" b="1" u="sng" dirty="0">
                <a:solidFill>
                  <a:schemeClr val="tx1"/>
                </a:solidFill>
                <a:highlight>
                  <a:srgbClr val="FF0000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Interests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My Blog, Middle Ages, Indian History, Field Survey This is my interest and watching my ads and reading my blog.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200" b="1" u="sng" dirty="0">
                <a:solidFill>
                  <a:schemeClr val="tx1"/>
                </a:solidFill>
                <a:highlight>
                  <a:srgbClr val="FF00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Any other relevant targeting parameters</a:t>
            </a: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Behavior, Facebook Access (mobile) all mobile device , Facebook access (mobile) smartphone and tablets Facebook access (mobile) Android Device – As per Audience insights majority of people follow historical details and education purposes on their Android device, smartphones and tablets so, choose these behavioral parameters.  </a:t>
            </a:r>
            <a:endParaRPr lang="en-US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US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US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US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5BC31-7FFD-4496-AC9A-28864A05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026" y="0"/>
            <a:ext cx="618547" cy="6333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 summary screenshot- 2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1646" cy="269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Headline, text, and CTA.}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Text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IT’S ALL ABOUT THE EDUCATION OF MEDIEVAL INDIAN HISTORY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Headline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Relive the amazing medieval Indian stories with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mediehist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CTA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Learn More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Landing Page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https://mediehist.in</a:t>
            </a:r>
            <a:endParaRPr lang="en-US"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4DB4A-E886-42E8-A055-0F330AE29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80" y="6410"/>
            <a:ext cx="633620" cy="648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814E3-C387-492D-B4BA-E93F33C7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780" y="2804022"/>
            <a:ext cx="2539791" cy="2078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result screenshot- Performance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DB44A-93E8-414A-93FD-8174C9DB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0" y="1576387"/>
            <a:ext cx="522922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47A1D-4482-4440-BAB0-A38808A7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75" y="2638373"/>
            <a:ext cx="3745582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result screenshot- Demographics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0C22B-B0F8-40B8-860A-E4DAB3BE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" y="1849128"/>
            <a:ext cx="4871237" cy="2477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EBBD5-6DD3-4ADC-8116-9A3D1D500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65" y="1069530"/>
            <a:ext cx="2071553" cy="4036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F23B2C-693B-4E4E-AB6C-AB6CAE22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" y="-758264"/>
            <a:ext cx="9114914" cy="5820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3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384-4640-4D2E-8322-29564023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66" y="0"/>
            <a:ext cx="8520600" cy="735227"/>
          </a:xfrm>
        </p:spPr>
        <p:txBody>
          <a:bodyPr/>
          <a:lstStyle/>
          <a:p>
            <a:pPr algn="ctr"/>
            <a:r>
              <a:rPr lang="en-US" sz="1400" b="1" u="sng" dirty="0"/>
              <a:t>Summary</a:t>
            </a:r>
            <a:r>
              <a:rPr lang="en-US" sz="1200" dirty="0"/>
              <a:t> </a:t>
            </a:r>
            <a:endParaRPr lang="en-IN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C1AD-EF9E-4C08-95FE-72706CB5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745" y="735226"/>
            <a:ext cx="8401121" cy="4156441"/>
          </a:xfrm>
        </p:spPr>
        <p:txBody>
          <a:bodyPr/>
          <a:lstStyle/>
          <a:p>
            <a:pPr marL="114300" indent="0">
              <a:buNone/>
            </a:pPr>
            <a:r>
              <a:rPr lang="en-US" sz="1100" dirty="0"/>
              <a:t>As our primary objective was to increase the traffic, so the KPLs and would we consider are :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Primary KPLs: CPC and CTR</a:t>
            </a:r>
          </a:p>
          <a:p>
            <a:pPr marL="114300" indent="0">
              <a:buNone/>
            </a:pPr>
            <a:r>
              <a:rPr lang="en-US" sz="1100" dirty="0"/>
              <a:t> </a:t>
            </a:r>
          </a:p>
          <a:p>
            <a:pPr marL="114300" indent="0">
              <a:buNone/>
            </a:pPr>
            <a:r>
              <a:rPr lang="en-US" sz="1100" dirty="0"/>
              <a:t>Secondary KPIs: Engagement Rate, Reach, Impressions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Average CTR in Industry is 1.91%, CTR achieved is 6.59%</a:t>
            </a:r>
          </a:p>
          <a:p>
            <a:pPr marL="114300" indent="0">
              <a:buNone/>
            </a:pPr>
            <a:r>
              <a:rPr lang="en-US" sz="1100" dirty="0"/>
              <a:t>CPC – 0.41</a:t>
            </a:r>
          </a:p>
          <a:p>
            <a:pPr marL="114300" indent="0">
              <a:buNone/>
            </a:pPr>
            <a:r>
              <a:rPr lang="en-US" sz="1100" dirty="0"/>
              <a:t>Frequency- 1.23</a:t>
            </a:r>
          </a:p>
          <a:p>
            <a:pPr marL="114300" indent="0">
              <a:buNone/>
            </a:pPr>
            <a:r>
              <a:rPr lang="en-US" sz="1100" dirty="0"/>
              <a:t>Impressions – 44,665</a:t>
            </a:r>
          </a:p>
          <a:p>
            <a:pPr marL="114300" indent="0">
              <a:buNone/>
            </a:pPr>
            <a:r>
              <a:rPr lang="en-US" sz="1100" dirty="0"/>
              <a:t>Reach – 36,405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I can say that ad campaign was pretty much a successful one because the ad achieved a good CTR was after the campaign compared to the industry average . The ad achieved a good amount of engagement – Ad got 2.9k views, was liked by 100 people and was shared 2 times. Other than this given the duration of the campaign a very good amount of reach and impressions were achieved.   </a:t>
            </a:r>
          </a:p>
          <a:p>
            <a:pPr marL="11430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92683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F8603C-C5AC-428E-AC09-E1998F01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1" y="170407"/>
            <a:ext cx="4705814" cy="46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9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461</Words>
  <Application>Microsoft Office PowerPoint</Application>
  <PresentationFormat>On-screen Show (16:9)</PresentationFormat>
  <Paragraphs>44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Social Media Marketing </vt:lpstr>
      <vt:lpstr>Campaign Problem Statement</vt:lpstr>
      <vt:lpstr>Explain the targeting parameters</vt:lpstr>
      <vt:lpstr>Campaign summary screenshot- 2</vt:lpstr>
      <vt:lpstr>Campaign result screenshot- Performance</vt:lpstr>
      <vt:lpstr>Campaign result screenshot- Demographics</vt:lpstr>
      <vt:lpstr>PowerPoint Presentation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live project submission</dc:title>
  <dc:creator>Jinali Shah</dc:creator>
  <cp:lastModifiedBy>shuvojit kar</cp:lastModifiedBy>
  <cp:revision>10</cp:revision>
  <dcterms:modified xsi:type="dcterms:W3CDTF">2022-02-21T04:45:12Z</dcterms:modified>
</cp:coreProperties>
</file>