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5"/>
  </p:notesMasterIdLst>
  <p:handoutMasterIdLst>
    <p:handoutMasterId r:id="rId26"/>
  </p:handoutMasterIdLst>
  <p:sldIdLst>
    <p:sldId id="434" r:id="rId3"/>
    <p:sldId id="344" r:id="rId4"/>
    <p:sldId id="429" r:id="rId5"/>
    <p:sldId id="416" r:id="rId6"/>
    <p:sldId id="430" r:id="rId7"/>
    <p:sldId id="364" r:id="rId8"/>
    <p:sldId id="448" r:id="rId9"/>
    <p:sldId id="382" r:id="rId10"/>
    <p:sldId id="441" r:id="rId11"/>
    <p:sldId id="449" r:id="rId12"/>
    <p:sldId id="374" r:id="rId13"/>
    <p:sldId id="445" r:id="rId14"/>
    <p:sldId id="380" r:id="rId15"/>
    <p:sldId id="379" r:id="rId16"/>
    <p:sldId id="423" r:id="rId17"/>
    <p:sldId id="387" r:id="rId18"/>
    <p:sldId id="390" r:id="rId19"/>
    <p:sldId id="420" r:id="rId20"/>
    <p:sldId id="421" r:id="rId21"/>
    <p:sldId id="413" r:id="rId22"/>
    <p:sldId id="265" r:id="rId23"/>
    <p:sldId id="43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3" autoAdjust="0"/>
    <p:restoredTop sz="95701" autoAdjust="0"/>
  </p:normalViewPr>
  <p:slideViewPr>
    <p:cSldViewPr snapToGrid="0" showGuides="1">
      <p:cViewPr varScale="1">
        <p:scale>
          <a:sx n="114" d="100"/>
          <a:sy n="114" d="100"/>
        </p:scale>
        <p:origin x="756"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p:txBody>
          <a:bodyPr/>
          <a:lstStyle/>
          <a:p>
            <a:r>
              <a:rPr lang="en-US" dirty="0"/>
              <a:t>Jannik </a:t>
            </a:r>
            <a:r>
              <a:rPr lang="en-US" dirty="0" err="1"/>
              <a:t>Möll</a:t>
            </a:r>
            <a:r>
              <a:rPr lang="en-US" dirty="0"/>
              <a:t>, Robin </a:t>
            </a:r>
            <a:r>
              <a:rPr lang="en-US" dirty="0" err="1"/>
              <a:t>Kuck</a:t>
            </a:r>
            <a:r>
              <a:rPr lang="en-US" dirty="0"/>
              <a:t>, Morten Harter, Christian Schweigel</a:t>
            </a:r>
          </a:p>
          <a:p>
            <a:pPr lvl="0"/>
            <a:r>
              <a:rPr lang="en-US" dirty="0"/>
              <a:t>December 12, 2018</a:t>
            </a:r>
          </a:p>
        </p:txBody>
      </p:sp>
      <p:sp>
        <p:nvSpPr>
          <p:cNvPr id="4" name="Title"/>
          <p:cNvSpPr>
            <a:spLocks noGrp="1"/>
          </p:cNvSpPr>
          <p:nvPr>
            <p:ph type="title"/>
          </p:nvPr>
        </p:nvSpPr>
        <p:spPr bwMode="gray"/>
        <p:txBody>
          <a:bodyPr/>
          <a:lstStyle/>
          <a:p>
            <a:r>
              <a:rPr lang="en-US" dirty="0" err="1"/>
              <a:t>DigiWill</a:t>
            </a:r>
            <a:br>
              <a:rPr lang="en-US" dirty="0"/>
            </a:br>
            <a:r>
              <a:rPr lang="en-US" dirty="0">
                <a:solidFill>
                  <a:schemeClr val="accent1"/>
                </a:solidFill>
              </a:rPr>
              <a:t>Midterm Presentation</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fontScale="92500" lnSpcReduction="20000"/>
          </a:bodyPr>
          <a:lstStyle/>
          <a:p>
            <a:r>
              <a:rPr lang="en-US" dirty="0"/>
              <a:t>The vision</a:t>
            </a:r>
          </a:p>
          <a:p>
            <a:pPr lvl="1"/>
            <a:r>
              <a:rPr lang="en-US" dirty="0"/>
              <a:t>SRS</a:t>
            </a:r>
          </a:p>
          <a:p>
            <a:pPr lvl="1"/>
            <a:r>
              <a:rPr lang="en-US" dirty="0"/>
              <a:t>Use Cases</a:t>
            </a:r>
          </a:p>
          <a:p>
            <a:pPr lvl="1"/>
            <a:r>
              <a:rPr lang="en-US" dirty="0"/>
              <a:t>Scope</a:t>
            </a:r>
          </a:p>
          <a:p>
            <a:r>
              <a:rPr lang="en-US" dirty="0"/>
              <a:t>Methodology</a:t>
            </a:r>
            <a:r>
              <a:rPr lang="de-DE" dirty="0"/>
              <a:t> </a:t>
            </a:r>
            <a:endParaRPr lang="en-US" dirty="0"/>
          </a:p>
          <a:p>
            <a:pPr lvl="1"/>
            <a:r>
              <a:rPr lang="en-US" dirty="0"/>
              <a:t>RUP</a:t>
            </a:r>
          </a:p>
          <a:p>
            <a:pPr lvl="1"/>
            <a:r>
              <a:rPr lang="en-US" dirty="0" err="1"/>
              <a:t>YouTrack</a:t>
            </a:r>
            <a:endParaRPr lang="en-US" dirty="0"/>
          </a:p>
          <a:p>
            <a:r>
              <a:rPr lang="en-US"/>
              <a:t>Environment</a:t>
            </a:r>
          </a:p>
          <a:p>
            <a:pPr lvl="1"/>
            <a:r>
              <a:rPr lang="en-US" dirty="0"/>
              <a:t>Architecture</a:t>
            </a:r>
          </a:p>
          <a:p>
            <a:pPr lvl="1"/>
            <a:r>
              <a:rPr lang="en-US" dirty="0"/>
              <a:t>Configuration</a:t>
            </a:r>
          </a:p>
          <a:p>
            <a:r>
              <a:rPr lang="en-US" dirty="0"/>
              <a:t>Technical</a:t>
            </a:r>
          </a:p>
          <a:p>
            <a:pPr lvl="1"/>
            <a:r>
              <a:rPr lang="en-US" dirty="0"/>
              <a:t>Demo</a:t>
            </a:r>
          </a:p>
          <a:p>
            <a:pPr lvl="1"/>
            <a:r>
              <a:rPr lang="en-US" dirty="0"/>
              <a:t>UI-Tests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The </a:t>
            </a:r>
            <a:r>
              <a:rPr lang="en-US" dirty="0">
                <a:solidFill>
                  <a:schemeClr val="accent1"/>
                </a:solidFill>
              </a:rPr>
              <a:t>vision</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6F662C14-3A8D-42C2-9281-86CB444CEA64}"/>
    </a:ext>
  </a:extLst>
</a:theme>
</file>

<file path=ppt/theme/theme2.xml><?xml version="1.0" encoding="utf-8"?>
<a:theme xmlns:a="http://schemas.openxmlformats.org/drawingml/2006/main" name="SAP 2018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769C5977-7716-4400-9EE1-7BBD0E3F828F}"/>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258</Words>
  <Application>Microsoft Office PowerPoint</Application>
  <PresentationFormat>Custom</PresentationFormat>
  <Paragraphs>96</Paragraphs>
  <Slides>22</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 Unicode MS</vt:lpstr>
      <vt:lpstr>Arial</vt:lpstr>
      <vt:lpstr>Courier New</vt:lpstr>
      <vt:lpstr>Symbol</vt:lpstr>
      <vt:lpstr>Wingdings</vt:lpstr>
      <vt:lpstr>Wingdings</vt:lpstr>
      <vt:lpstr>SAP 2018 16x9 white</vt:lpstr>
      <vt:lpstr>SAP 2018 16x9 blue</vt:lpstr>
      <vt:lpstr>DigiWill Midterm Presentation</vt:lpstr>
      <vt:lpstr>Agenda</vt:lpstr>
      <vt:lpstr>The vision</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Schweigel, Christian David</cp:lastModifiedBy>
  <cp:revision>13</cp:revision>
  <dcterms:created xsi:type="dcterms:W3CDTF">2018-12-10T11:35:15Z</dcterms:created>
  <dcterms:modified xsi:type="dcterms:W3CDTF">2018-12-10T12:57:15Z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