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Model accuracy</a:t>
            </a:r>
          </a:p>
        </c:rich>
      </c:tx>
      <c:layout>
        <c:manualLayout>
          <c:xMode val="edge"/>
          <c:yMode val="edge"/>
          <c:x val="0.211587"/>
          <c:y val="0"/>
          <c:w val="0.576827"/>
          <c:h val="0.09882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41021"/>
          <c:y val="0.098824"/>
          <c:w val="0.853979"/>
          <c:h val="0.7079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Training (sales.csv)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93.000000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Validation (sales.csv)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Sheet1!$B$3:$B$3</c:f>
              <c:numCache>
                <c:ptCount val="1"/>
                <c:pt idx="0">
                  <c:v>91.000000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R2 prediction (real life sales.csv)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Sheet1!$B$1:$B$1</c:f>
              <c:strCache>
                <c:ptCount val="1"/>
                <c:pt idx="0">
                  <c:v>Winner model</c:v>
                </c:pt>
              </c:strCache>
            </c:strRef>
          </c:cat>
          <c:val>
            <c:numRef>
              <c:f>Sheet1!$B$4:$B$4</c:f>
              <c:numCache>
                <c:ptCount val="1"/>
                <c:pt idx="0">
                  <c:v>92.000000</c:v>
                </c:pt>
              </c:numCache>
            </c:numRef>
          </c:val>
        </c:ser>
        <c:gapWidth val="150"/>
        <c:overlap val="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00"/>
          <c:min val="80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5"/>
        <c:minorUnit val="2.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110205"/>
          <c:y val="0.881607"/>
          <c:w val="0.839361"/>
          <c:h val="0.11839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Classification</a:t>
            </a:r>
          </a:p>
          <a:p>
            <a:pPr/>
            <a:r>
              <a:t>With CNN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G5 - Ahmad - Georg - Matheus - Sofia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Executive summary</a:t>
            </a:r>
          </a:p>
        </p:txBody>
      </p:sp>
      <p:sp>
        <p:nvSpPr>
          <p:cNvPr id="98" name="Content Placeholder 2"/>
          <p:cNvSpPr txBox="1"/>
          <p:nvPr>
            <p:ph type="body" sz="half" idx="1"/>
          </p:nvPr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/>
          <a:lstStyle/>
          <a:p>
            <a:pPr marL="164592" indent="-164592" defTabSz="658368">
              <a:spcBef>
                <a:spcPts val="700"/>
              </a:spcBef>
              <a:defRPr sz="2016"/>
            </a:pPr>
            <a:r>
              <a:t>Accuracy: 0,8425</a:t>
            </a:r>
          </a:p>
          <a:p>
            <a:pPr marL="164592" indent="-164592" defTabSz="658368">
              <a:spcBef>
                <a:spcPts val="700"/>
              </a:spcBef>
              <a:defRPr sz="2016"/>
            </a:pPr>
            <a:r>
              <a:t>Loss: 0,6126</a:t>
            </a:r>
          </a:p>
          <a:p>
            <a:pPr marL="164592" indent="-164592" defTabSz="658368">
              <a:spcBef>
                <a:spcPts val="700"/>
              </a:spcBef>
              <a:defRPr sz="2016"/>
            </a:pPr>
            <a:r>
              <a:t>Best model: Resnet</a:t>
            </a:r>
          </a:p>
          <a:p>
            <a:pPr marL="164592" indent="-164592" defTabSz="658368">
              <a:spcBef>
                <a:spcPts val="700"/>
              </a:spcBef>
              <a:defRPr sz="2016"/>
            </a:pPr>
            <a:r>
              <a:t>F1 Score: 0,843</a:t>
            </a:r>
          </a:p>
          <a:p>
            <a:pPr marL="164592" indent="-164592" defTabSz="658368">
              <a:spcBef>
                <a:spcPts val="700"/>
              </a:spcBef>
              <a:defRPr sz="2016"/>
            </a:pPr>
            <a:r>
              <a:t>Recall: 0.843</a:t>
            </a:r>
          </a:p>
          <a:p>
            <a:pPr marL="164592" indent="-164592" defTabSz="658368">
              <a:spcBef>
                <a:spcPts val="700"/>
              </a:spcBef>
              <a:defRPr sz="2016"/>
            </a:pPr>
            <a:r>
              <a:t>Quick recap of alternatives: We also experimented with simple CNN | Data Augmentation | Transfer Learning</a:t>
            </a:r>
          </a:p>
          <a:p>
            <a:pPr marL="164592" indent="-164592" defTabSz="658368">
              <a:spcBef>
                <a:spcPts val="700"/>
              </a:spcBef>
              <a:defRPr sz="2016"/>
            </a:pPr>
            <a:r>
              <a:t>Other important considerations: Adding batch normalization in the simple CNN, we noticed that the acc and loss can get better, because for each epoch the model ran, we normalise it before running it.</a:t>
            </a:r>
          </a:p>
        </p:txBody>
      </p:sp>
      <p:pic>
        <p:nvPicPr>
          <p:cNvPr id="9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29498" y="1504536"/>
            <a:ext cx="5758992" cy="40717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Methods (preprocessing)</a:t>
            </a:r>
          </a:p>
        </p:txBody>
      </p:sp>
      <p:sp>
        <p:nvSpPr>
          <p:cNvPr id="102" name="Content Placeholder 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/>
            <a:r>
              <a:t>We used the CIFAR-10</a:t>
            </a:r>
            <a:r>
              <a:t> dataset to train our models. We checked all the classes we had in the dataset, then we separated the classes into a vector on which we could train our models. We categorized in one-hot encoding the classes so the models could understand what we were working with.</a:t>
            </a:r>
          </a:p>
          <a:p>
            <a:pPr/>
            <a:r>
              <a:t>One of the techniques we tried was to filter just the animal classes using binary filtering, and then remapping the indexes in a dictionary</a:t>
            </a:r>
          </a:p>
          <a:p>
            <a:pPr/>
            <a:r>
              <a:t>Separating the data and training just with the animal classes it might generate some overfitting, but we didn’t noticed in our tests.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Classification with simple CNN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set our Neural Network (NN), with 10 epochs, in a batch size of 64, the optimizer used for this experiment was Adam, with the activation of ReLU and Softmax, we used 4 layers of neurons to do it so.</a:t>
            </a:r>
          </a:p>
          <a:p>
            <a:pPr/>
            <a:r>
              <a:t>We got a result in the training set of Acc.: 0.6849 and Loss: 8.905.</a:t>
            </a:r>
          </a:p>
          <a:p>
            <a:pPr/>
            <a:r>
              <a:t>The validation set we got the results of: Acc.: 0.6835  and Loss: 9.255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Image Classification with Data Augm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Classification with Data Augmentation</a:t>
            </a:r>
          </a:p>
        </p:txBody>
      </p:sp>
      <p:sp>
        <p:nvSpPr>
          <p:cNvPr id="108" name="We set our Neural Network (NN), with 50 epochs, in a batch size of 128, the optimizer used for this experiment was Adam, with the activation of ReLU and Softmax. We used 4 layers of neurons to do i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set our Neural Network (NN), with 50 epochs, in a batch size of 128, the optimizer used for this experiment was Adam, with the activation of ReLU and Softmax. We used 4 layers of neurons to do it.</a:t>
            </a:r>
          </a:p>
          <a:p>
            <a:pPr/>
            <a:r>
              <a:t>With data augmentation, we noticed slightly better results; we could achieve the results in the training set of: Acc.: 0.7656 and Loss.: 0.7251 and in the Validation Set: Acc.: 0.6840 and Loss.: 0.9086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 Classification with Resn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Image Classification with Resnet</a:t>
            </a:r>
          </a:p>
        </p:txBody>
      </p:sp>
      <p:sp>
        <p:nvSpPr>
          <p:cNvPr id="111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Resnet Model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Explain the details of your model</a:t>
            </a:r>
          </a:p>
          <a:p>
            <a:pPr/>
            <a:r>
              <a:t>Explain the results</a:t>
            </a:r>
          </a:p>
        </p:txBody>
      </p:sp>
      <p:graphicFrame>
        <p:nvGraphicFramePr>
          <p:cNvPr id="118" name="Chart 3"/>
          <p:cNvGraphicFramePr/>
          <p:nvPr/>
        </p:nvGraphicFramePr>
        <p:xfrm>
          <a:off x="8646766" y="1496591"/>
          <a:ext cx="2541935" cy="38038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Takeaways</a:t>
            </a:r>
          </a:p>
        </p:txBody>
      </p:sp>
      <p:sp>
        <p:nvSpPr>
          <p:cNvPr id="12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Recap / conclusions</a:t>
            </a:r>
          </a:p>
          <a:p>
            <a:pPr/>
            <a:r>
              <a:t>Challenges</a:t>
            </a:r>
          </a:p>
          <a:p>
            <a:pPr/>
            <a:r>
              <a:t>Key learnings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