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7" r:id="rId4"/>
    <p:sldId id="269" r:id="rId5"/>
    <p:sldId id="268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176" autoAdjust="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0FCC6C-CB48-400E-99D8-C3C28EB0A4A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0FC38C9-5F30-44C1-8FCA-B828ACD90A05}">
      <dgm:prSet phldrT="[Texte]"/>
      <dgm:spPr/>
      <dgm:t>
        <a:bodyPr/>
        <a:lstStyle/>
        <a:p>
          <a:r>
            <a:rPr lang="fr-FR" dirty="0" err="1" smtClean="0"/>
            <a:t>Skandar</a:t>
          </a:r>
          <a:r>
            <a:rPr lang="fr-FR" dirty="0" smtClean="0"/>
            <a:t> ben </a:t>
          </a:r>
          <a:r>
            <a:rPr lang="fr-FR" dirty="0" err="1" smtClean="0"/>
            <a:t>khedher</a:t>
          </a:r>
          <a:endParaRPr lang="fr-FR" dirty="0"/>
        </a:p>
      </dgm:t>
    </dgm:pt>
    <dgm:pt modelId="{7606F795-5B9F-4DA8-9A6F-1CA9610ED56C}" type="parTrans" cxnId="{AAD72891-D0B9-48C3-B0D7-D02FA51D3EFC}">
      <dgm:prSet/>
      <dgm:spPr/>
      <dgm:t>
        <a:bodyPr/>
        <a:lstStyle/>
        <a:p>
          <a:endParaRPr lang="fr-FR"/>
        </a:p>
      </dgm:t>
    </dgm:pt>
    <dgm:pt modelId="{6F0DFB06-6C68-4270-B3BA-572D46896355}" type="sibTrans" cxnId="{AAD72891-D0B9-48C3-B0D7-D02FA51D3EFC}">
      <dgm:prSet/>
      <dgm:spPr/>
      <dgm:t>
        <a:bodyPr/>
        <a:lstStyle/>
        <a:p>
          <a:endParaRPr lang="fr-FR"/>
        </a:p>
      </dgm:t>
    </dgm:pt>
    <dgm:pt modelId="{4D0C9F7D-CC15-4721-9424-19D7C9A712BC}">
      <dgm:prSet phldrT="[Texte]"/>
      <dgm:spPr/>
      <dgm:t>
        <a:bodyPr/>
        <a:lstStyle/>
        <a:p>
          <a:r>
            <a:rPr lang="fr-FR" dirty="0" err="1" smtClean="0"/>
            <a:t>Nessim</a:t>
          </a:r>
          <a:r>
            <a:rPr lang="fr-FR" dirty="0" smtClean="0"/>
            <a:t> </a:t>
          </a:r>
          <a:r>
            <a:rPr lang="fr-FR" dirty="0" err="1" smtClean="0"/>
            <a:t>Gorrab</a:t>
          </a:r>
          <a:endParaRPr lang="fr-FR" dirty="0"/>
        </a:p>
      </dgm:t>
    </dgm:pt>
    <dgm:pt modelId="{F1FDBC73-6616-4DC8-A8BE-B07C462F646D}" type="parTrans" cxnId="{C76EAFD2-4BAB-4231-8FA1-3C43F54FC010}">
      <dgm:prSet/>
      <dgm:spPr/>
      <dgm:t>
        <a:bodyPr/>
        <a:lstStyle/>
        <a:p>
          <a:endParaRPr lang="fr-FR"/>
        </a:p>
      </dgm:t>
    </dgm:pt>
    <dgm:pt modelId="{E74689EF-AEC8-4196-8896-51F183029C5A}" type="sibTrans" cxnId="{C76EAFD2-4BAB-4231-8FA1-3C43F54FC010}">
      <dgm:prSet/>
      <dgm:spPr/>
      <dgm:t>
        <a:bodyPr/>
        <a:lstStyle/>
        <a:p>
          <a:endParaRPr lang="fr-FR"/>
        </a:p>
      </dgm:t>
    </dgm:pt>
    <dgm:pt modelId="{56F72AC5-46D2-4C1F-9BD4-24E0DD368E80}">
      <dgm:prSet phldrT="[Texte]"/>
      <dgm:spPr/>
      <dgm:t>
        <a:bodyPr/>
        <a:lstStyle/>
        <a:p>
          <a:r>
            <a:rPr lang="fr-FR" dirty="0" smtClean="0"/>
            <a:t>Yassine </a:t>
          </a:r>
          <a:r>
            <a:rPr lang="fr-FR" dirty="0" err="1" smtClean="0"/>
            <a:t>Daggaz</a:t>
          </a:r>
          <a:endParaRPr lang="fr-FR" dirty="0"/>
        </a:p>
      </dgm:t>
    </dgm:pt>
    <dgm:pt modelId="{B3DEAC17-3E53-41DD-B610-64BB9F75D479}" type="parTrans" cxnId="{D105E09A-6485-4761-8B7C-CF1CC01F65B2}">
      <dgm:prSet/>
      <dgm:spPr/>
      <dgm:t>
        <a:bodyPr/>
        <a:lstStyle/>
        <a:p>
          <a:endParaRPr lang="fr-FR"/>
        </a:p>
      </dgm:t>
    </dgm:pt>
    <dgm:pt modelId="{DBF0C26B-96BC-496E-B780-111AF5F4799D}" type="sibTrans" cxnId="{D105E09A-6485-4761-8B7C-CF1CC01F65B2}">
      <dgm:prSet/>
      <dgm:spPr/>
      <dgm:t>
        <a:bodyPr/>
        <a:lstStyle/>
        <a:p>
          <a:endParaRPr lang="fr-FR"/>
        </a:p>
      </dgm:t>
    </dgm:pt>
    <dgm:pt modelId="{3337B72E-58DA-4A7E-953E-FAC0269DE110}" type="pres">
      <dgm:prSet presAssocID="{010FCC6C-CB48-400E-99D8-C3C28EB0A4A8}" presName="linearFlow" presStyleCnt="0">
        <dgm:presLayoutVars>
          <dgm:dir/>
          <dgm:resizeHandles val="exact"/>
        </dgm:presLayoutVars>
      </dgm:prSet>
      <dgm:spPr/>
    </dgm:pt>
    <dgm:pt modelId="{C7EFC97B-2EDC-4EAD-AC94-CD087D51475E}" type="pres">
      <dgm:prSet presAssocID="{60FC38C9-5F30-44C1-8FCA-B828ACD90A05}" presName="composite" presStyleCnt="0"/>
      <dgm:spPr/>
    </dgm:pt>
    <dgm:pt modelId="{81C1CED0-C440-4F38-A7F3-92965F2CBFA9}" type="pres">
      <dgm:prSet presAssocID="{60FC38C9-5F30-44C1-8FCA-B828ACD90A05}" presName="imgShp" presStyleLbl="fgImgPlace1" presStyleIdx="0" presStyleCnt="3" custScaleX="162385" custScaleY="142503" custLinFactNeighborX="-30425" custLinFactNeighborY="-27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F22D06D-1665-450C-B319-8E7F5710AB4A}" type="pres">
      <dgm:prSet presAssocID="{60FC38C9-5F30-44C1-8FCA-B828ACD90A05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F04298-9867-474D-B699-363CC21D120C}" type="pres">
      <dgm:prSet presAssocID="{6F0DFB06-6C68-4270-B3BA-572D46896355}" presName="spacing" presStyleCnt="0"/>
      <dgm:spPr/>
    </dgm:pt>
    <dgm:pt modelId="{4CA4C9B3-FDD4-4B15-9ABA-9684912C082E}" type="pres">
      <dgm:prSet presAssocID="{4D0C9F7D-CC15-4721-9424-19D7C9A712BC}" presName="composite" presStyleCnt="0"/>
      <dgm:spPr/>
    </dgm:pt>
    <dgm:pt modelId="{29E4BA34-E8A1-4C6E-93FB-CCD21259A670}" type="pres">
      <dgm:prSet presAssocID="{4D0C9F7D-CC15-4721-9424-19D7C9A712BC}" presName="imgShp" presStyleLbl="fgImgPlace1" presStyleIdx="1" presStyleCnt="3" custScaleX="180553" custScaleY="152021" custLinFactNeighborX="-26721" custLinFactNeighborY="-5309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5B7D6FE3-1A99-4EE4-BF6F-45B3ECF5AED8}" type="pres">
      <dgm:prSet presAssocID="{4D0C9F7D-CC15-4721-9424-19D7C9A712BC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235A66-C171-45E5-A46B-723F10E8F409}" type="pres">
      <dgm:prSet presAssocID="{E74689EF-AEC8-4196-8896-51F183029C5A}" presName="spacing" presStyleCnt="0"/>
      <dgm:spPr/>
    </dgm:pt>
    <dgm:pt modelId="{157D3505-15F3-41C3-B4A5-4F45FE4A155F}" type="pres">
      <dgm:prSet presAssocID="{56F72AC5-46D2-4C1F-9BD4-24E0DD368E80}" presName="composite" presStyleCnt="0"/>
      <dgm:spPr/>
    </dgm:pt>
    <dgm:pt modelId="{CA81D17B-8764-41BC-85FB-0FF11BD5C9C8}" type="pres">
      <dgm:prSet presAssocID="{56F72AC5-46D2-4C1F-9BD4-24E0DD368E80}" presName="imgShp" presStyleLbl="fgImgPlace1" presStyleIdx="2" presStyleCnt="3" custScaleX="179290" custScaleY="164936" custLinFactNeighborX="-25931" custLinFactNeighborY="-370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3B0EE407-3E24-47F8-AD9A-19942EFA51F3}" type="pres">
      <dgm:prSet presAssocID="{56F72AC5-46D2-4C1F-9BD4-24E0DD368E80}" presName="txShp" presStyleLbl="node1" presStyleIdx="2" presStyleCnt="3">
        <dgm:presLayoutVars>
          <dgm:bulletEnabled val="1"/>
        </dgm:presLayoutVars>
      </dgm:prSet>
      <dgm:spPr/>
    </dgm:pt>
  </dgm:ptLst>
  <dgm:cxnLst>
    <dgm:cxn modelId="{AAD72891-D0B9-48C3-B0D7-D02FA51D3EFC}" srcId="{010FCC6C-CB48-400E-99D8-C3C28EB0A4A8}" destId="{60FC38C9-5F30-44C1-8FCA-B828ACD90A05}" srcOrd="0" destOrd="0" parTransId="{7606F795-5B9F-4DA8-9A6F-1CA9610ED56C}" sibTransId="{6F0DFB06-6C68-4270-B3BA-572D46896355}"/>
    <dgm:cxn modelId="{74380CC5-1089-4583-A93E-794859FC8EE4}" type="presOf" srcId="{4D0C9F7D-CC15-4721-9424-19D7C9A712BC}" destId="{5B7D6FE3-1A99-4EE4-BF6F-45B3ECF5AED8}" srcOrd="0" destOrd="0" presId="urn:microsoft.com/office/officeart/2005/8/layout/vList3"/>
    <dgm:cxn modelId="{D105E09A-6485-4761-8B7C-CF1CC01F65B2}" srcId="{010FCC6C-CB48-400E-99D8-C3C28EB0A4A8}" destId="{56F72AC5-46D2-4C1F-9BD4-24E0DD368E80}" srcOrd="2" destOrd="0" parTransId="{B3DEAC17-3E53-41DD-B610-64BB9F75D479}" sibTransId="{DBF0C26B-96BC-496E-B780-111AF5F4799D}"/>
    <dgm:cxn modelId="{26DB206E-96C8-41BF-B702-6043896D9E61}" type="presOf" srcId="{56F72AC5-46D2-4C1F-9BD4-24E0DD368E80}" destId="{3B0EE407-3E24-47F8-AD9A-19942EFA51F3}" srcOrd="0" destOrd="0" presId="urn:microsoft.com/office/officeart/2005/8/layout/vList3"/>
    <dgm:cxn modelId="{1CC9563C-0AD5-4303-831D-6EB50D0F55A5}" type="presOf" srcId="{010FCC6C-CB48-400E-99D8-C3C28EB0A4A8}" destId="{3337B72E-58DA-4A7E-953E-FAC0269DE110}" srcOrd="0" destOrd="0" presId="urn:microsoft.com/office/officeart/2005/8/layout/vList3"/>
    <dgm:cxn modelId="{C76EAFD2-4BAB-4231-8FA1-3C43F54FC010}" srcId="{010FCC6C-CB48-400E-99D8-C3C28EB0A4A8}" destId="{4D0C9F7D-CC15-4721-9424-19D7C9A712BC}" srcOrd="1" destOrd="0" parTransId="{F1FDBC73-6616-4DC8-A8BE-B07C462F646D}" sibTransId="{E74689EF-AEC8-4196-8896-51F183029C5A}"/>
    <dgm:cxn modelId="{9C7F50D9-7816-4BBF-918C-EAA11380658C}" type="presOf" srcId="{60FC38C9-5F30-44C1-8FCA-B828ACD90A05}" destId="{AF22D06D-1665-450C-B319-8E7F5710AB4A}" srcOrd="0" destOrd="0" presId="urn:microsoft.com/office/officeart/2005/8/layout/vList3"/>
    <dgm:cxn modelId="{9A1C2BB1-51C6-4827-8E20-3CDC58EEF960}" type="presParOf" srcId="{3337B72E-58DA-4A7E-953E-FAC0269DE110}" destId="{C7EFC97B-2EDC-4EAD-AC94-CD087D51475E}" srcOrd="0" destOrd="0" presId="urn:microsoft.com/office/officeart/2005/8/layout/vList3"/>
    <dgm:cxn modelId="{A6BFDD5D-AFE2-439C-A0A3-37CB35D88385}" type="presParOf" srcId="{C7EFC97B-2EDC-4EAD-AC94-CD087D51475E}" destId="{81C1CED0-C440-4F38-A7F3-92965F2CBFA9}" srcOrd="0" destOrd="0" presId="urn:microsoft.com/office/officeart/2005/8/layout/vList3"/>
    <dgm:cxn modelId="{E58AB670-53DA-40FC-AFD9-D8C6EB4AD7A0}" type="presParOf" srcId="{C7EFC97B-2EDC-4EAD-AC94-CD087D51475E}" destId="{AF22D06D-1665-450C-B319-8E7F5710AB4A}" srcOrd="1" destOrd="0" presId="urn:microsoft.com/office/officeart/2005/8/layout/vList3"/>
    <dgm:cxn modelId="{F2BFEC18-C896-49D4-98ED-5960E4103E40}" type="presParOf" srcId="{3337B72E-58DA-4A7E-953E-FAC0269DE110}" destId="{07F04298-9867-474D-B699-363CC21D120C}" srcOrd="1" destOrd="0" presId="urn:microsoft.com/office/officeart/2005/8/layout/vList3"/>
    <dgm:cxn modelId="{0023D518-4D55-4E71-8964-8A3DD2E8EB12}" type="presParOf" srcId="{3337B72E-58DA-4A7E-953E-FAC0269DE110}" destId="{4CA4C9B3-FDD4-4B15-9ABA-9684912C082E}" srcOrd="2" destOrd="0" presId="urn:microsoft.com/office/officeart/2005/8/layout/vList3"/>
    <dgm:cxn modelId="{6F6981A7-C09C-4186-BF48-CEE0E89E012D}" type="presParOf" srcId="{4CA4C9B3-FDD4-4B15-9ABA-9684912C082E}" destId="{29E4BA34-E8A1-4C6E-93FB-CCD21259A670}" srcOrd="0" destOrd="0" presId="urn:microsoft.com/office/officeart/2005/8/layout/vList3"/>
    <dgm:cxn modelId="{D88BE90E-F76D-4402-B53B-57BEE20B6304}" type="presParOf" srcId="{4CA4C9B3-FDD4-4B15-9ABA-9684912C082E}" destId="{5B7D6FE3-1A99-4EE4-BF6F-45B3ECF5AED8}" srcOrd="1" destOrd="0" presId="urn:microsoft.com/office/officeart/2005/8/layout/vList3"/>
    <dgm:cxn modelId="{259DD424-B6BE-4689-A4E8-8A8F14C828C6}" type="presParOf" srcId="{3337B72E-58DA-4A7E-953E-FAC0269DE110}" destId="{07235A66-C171-45E5-A46B-723F10E8F409}" srcOrd="3" destOrd="0" presId="urn:microsoft.com/office/officeart/2005/8/layout/vList3"/>
    <dgm:cxn modelId="{14EAF1BB-8C36-49B3-93A9-A2B01F0F6FFC}" type="presParOf" srcId="{3337B72E-58DA-4A7E-953E-FAC0269DE110}" destId="{157D3505-15F3-41C3-B4A5-4F45FE4A155F}" srcOrd="4" destOrd="0" presId="urn:microsoft.com/office/officeart/2005/8/layout/vList3"/>
    <dgm:cxn modelId="{EE1E4229-8089-4243-AD06-C1983F182527}" type="presParOf" srcId="{157D3505-15F3-41C3-B4A5-4F45FE4A155F}" destId="{CA81D17B-8764-41BC-85FB-0FF11BD5C9C8}" srcOrd="0" destOrd="0" presId="urn:microsoft.com/office/officeart/2005/8/layout/vList3"/>
    <dgm:cxn modelId="{4B20C2C3-8AC7-450F-BF72-4CA78D6A43DD}" type="presParOf" srcId="{157D3505-15F3-41C3-B4A5-4F45FE4A155F}" destId="{3B0EE407-3E24-47F8-AD9A-19942EFA51F3}" srcOrd="1" destOrd="0" presId="urn:microsoft.com/office/officeart/2005/8/layout/v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326-7770-4001-B78F-F89AAE5F5468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B340-3D99-4157-BFE1-CC237636742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7134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326-7770-4001-B78F-F89AAE5F5468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B340-3D99-4157-BFE1-CC237636742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5436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326-7770-4001-B78F-F89AAE5F5468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B340-3D99-4157-BFE1-CC237636742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7728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326-7770-4001-B78F-F89AAE5F5468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B340-3D99-4157-BFE1-CC237636742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6675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326-7770-4001-B78F-F89AAE5F5468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B340-3D99-4157-BFE1-CC237636742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017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326-7770-4001-B78F-F89AAE5F5468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B340-3D99-4157-BFE1-CC237636742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5407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326-7770-4001-B78F-F89AAE5F5468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B340-3D99-4157-BFE1-CC237636742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723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326-7770-4001-B78F-F89AAE5F5468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B340-3D99-4157-BFE1-CC237636742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8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326-7770-4001-B78F-F89AAE5F5468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B340-3D99-4157-BFE1-CC237636742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236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326-7770-4001-B78F-F89AAE5F5468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B340-3D99-4157-BFE1-CC237636742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6062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326-7770-4001-B78F-F89AAE5F5468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B340-3D99-4157-BFE1-CC237636742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1503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5326-7770-4001-B78F-F89AAE5F5468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8B340-3D99-4157-BFE1-CC237636742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1404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Yassine\Desktop\AR VR hackathon\Sans titre-2 11copi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ZoneTexte 1"/>
          <p:cNvSpPr txBox="1"/>
          <p:nvPr/>
        </p:nvSpPr>
        <p:spPr>
          <a:xfrm>
            <a:off x="2500298" y="1428736"/>
            <a:ext cx="4214842" cy="2286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Octus</a:t>
            </a:r>
            <a:r>
              <a:rPr lang="fr-FR" sz="72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</a:p>
          <a:p>
            <a:r>
              <a:rPr lang="fr-FR" sz="72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	</a:t>
            </a:r>
            <a:r>
              <a:rPr lang="fr-FR" sz="72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	</a:t>
            </a:r>
            <a:r>
              <a:rPr lang="fr-FR" sz="72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Team</a:t>
            </a:r>
            <a:endParaRPr lang="fr-FR" sz="7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4857760"/>
            <a:ext cx="6615850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4000" b="1" u="sng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Présente :</a:t>
            </a:r>
          </a:p>
          <a:p>
            <a:pPr algn="ctr"/>
            <a:r>
              <a:rPr lang="fr-F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« The </a:t>
            </a:r>
            <a:r>
              <a:rPr lang="fr-F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Great</a:t>
            </a:r>
            <a:r>
              <a:rPr lang="fr-F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fr-FR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Doctor</a:t>
            </a:r>
            <a:r>
              <a:rPr lang="fr-F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 »</a:t>
            </a:r>
            <a:endParaRPr lang="fr-F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assine\Desktop\AR VR hackathon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858412" cy="6858000"/>
          </a:xfrm>
          <a:prstGeom prst="rect">
            <a:avLst/>
          </a:prstGeom>
          <a:noFill/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357158" y="357166"/>
            <a:ext cx="92869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0" b="1" i="0" u="none" strike="noStrike" kern="1200" cap="none" spc="0" normalizeH="0" baseline="0" noProof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TRAVAIL REALISE PAR :</a:t>
            </a:r>
            <a:endParaRPr kumimoji="0" lang="fr-FR" sz="8000" b="1" i="0" u="none" strike="noStrike" kern="1200" cap="none" spc="0" normalizeH="0" baseline="0" noProof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Yassine\Desktop\AR VR hackathon\v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idée</a:t>
            </a:r>
            <a:endParaRPr lang="fr-FR" sz="9600" dirty="0">
              <a:solidFill>
                <a:schemeClr val="bg1"/>
              </a:solidFill>
            </a:endParaRP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500034" y="1714488"/>
            <a:ext cx="8215370" cy="4462475"/>
          </a:xfr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>
            <a:normAutofit lnSpcReduction="10000"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Après l'aggravation de la situation en Palestine et le niveau de la médecine devienne faible</a:t>
            </a:r>
            <a:r>
              <a:rPr lang="fr-FR" sz="3200" dirty="0" smtClean="0">
                <a:solidFill>
                  <a:schemeClr val="bg1"/>
                </a:solidFill>
              </a:rPr>
              <a:t>, Certains pays européens et africains ont décidé de coopérer pour envoyer des équipes médicales dans les hôpitaux </a:t>
            </a:r>
            <a:r>
              <a:rPr lang="fr-FR" sz="3200" dirty="0" smtClean="0">
                <a:solidFill>
                  <a:schemeClr val="bg1"/>
                </a:solidFill>
              </a:rPr>
              <a:t>publics.</a:t>
            </a:r>
            <a:r>
              <a:rPr lang="fr-FR" sz="3200" dirty="0" smtClean="0">
                <a:solidFill>
                  <a:schemeClr val="bg1"/>
                </a:solidFill>
              </a:rPr>
              <a:t> Le joueur a un médecin dont le travail consiste à traiter les patients.</a:t>
            </a:r>
            <a:br>
              <a:rPr lang="fr-FR" sz="3200" dirty="0" smtClean="0">
                <a:solidFill>
                  <a:schemeClr val="bg1"/>
                </a:solidFill>
              </a:rPr>
            </a:br>
            <a:r>
              <a:rPr lang="fr-FR" sz="3200" dirty="0" smtClean="0">
                <a:solidFill>
                  <a:schemeClr val="bg1"/>
                </a:solidFill>
              </a:rPr>
              <a:t>Le jeu peut être utilisé pour enseigner aux étudiants et à la médecine.</a:t>
            </a:r>
          </a:p>
          <a:p>
            <a:r>
              <a:rPr lang="fr-FR" sz="2800" dirty="0" smtClean="0">
                <a:solidFill>
                  <a:schemeClr val="bg1"/>
                </a:solidFill>
              </a:rPr>
              <a:t>Le jeu peut être utilisé pour enseigner aux étudiants et à la médecine.</a:t>
            </a:r>
            <a:endParaRPr lang="fr-FR" sz="3200" dirty="0" smtClean="0"/>
          </a:p>
          <a:p>
            <a:endParaRPr lang="fr-FR" sz="3200" dirty="0" smtClean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assine\Desktop\AR VR hackathon\v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3071802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GAME PLAY</a:t>
            </a:r>
            <a:endParaRPr lang="fr-FR" sz="4400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124" name="Picture 4" descr="C:\Users\Yassine\Desktop\AR VR hackathon\aaaaaa copi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857232"/>
            <a:ext cx="3286148" cy="3286148"/>
          </a:xfrm>
          <a:prstGeom prst="rect">
            <a:avLst/>
          </a:prstGeom>
          <a:noFill/>
        </p:spPr>
      </p:pic>
      <p:pic>
        <p:nvPicPr>
          <p:cNvPr id="5125" name="Picture 5" descr="C:\Users\Yassine\Desktop\AR VR hackathon\aaaa copi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2393703"/>
            <a:ext cx="2357422" cy="4464297"/>
          </a:xfrm>
          <a:prstGeom prst="rect">
            <a:avLst/>
          </a:prstGeom>
          <a:noFill/>
        </p:spPr>
      </p:pic>
      <p:sp>
        <p:nvSpPr>
          <p:cNvPr id="10" name="Flèche droite 9"/>
          <p:cNvSpPr/>
          <p:nvPr/>
        </p:nvSpPr>
        <p:spPr>
          <a:xfrm>
            <a:off x="3357554" y="1785926"/>
            <a:ext cx="150019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21077886" flipH="1">
            <a:off x="4664409" y="3290499"/>
            <a:ext cx="292895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857752" y="1571612"/>
            <a:ext cx="4386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Pick</a:t>
            </a:r>
            <a:r>
              <a:rPr lang="fr-FR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up </a:t>
            </a:r>
            <a:r>
              <a:rPr lang="fr-FR" sz="5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objects</a:t>
            </a:r>
            <a:endParaRPr lang="fr-FR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00100" y="3286124"/>
            <a:ext cx="40719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fr-FR" sz="4000" b="1" cap="none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teleportation</a:t>
            </a:r>
            <a:endParaRPr lang="fr-FR" sz="40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ssine\Desktop\AR VR hackathon\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3526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8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Réalisation</a:t>
            </a:r>
            <a:endParaRPr lang="fr-FR" sz="8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4000" b="1" dirty="0" smtClean="0">
                <a:ln/>
                <a:solidFill>
                  <a:schemeClr val="bg1"/>
                </a:solidFill>
              </a:rPr>
              <a:t>Les Programmes utilisés :</a:t>
            </a:r>
          </a:p>
          <a:p>
            <a:r>
              <a:rPr lang="fr-FR" sz="3200" b="1" dirty="0" err="1" smtClean="0">
                <a:solidFill>
                  <a:schemeClr val="bg1"/>
                </a:solidFill>
              </a:rPr>
              <a:t>Unreal</a:t>
            </a:r>
            <a:r>
              <a:rPr lang="fr-FR" sz="3200" b="1" dirty="0" smtClean="0">
                <a:solidFill>
                  <a:schemeClr val="bg1"/>
                </a:solidFill>
              </a:rPr>
              <a:t> </a:t>
            </a:r>
            <a:r>
              <a:rPr lang="fr-FR" sz="3200" b="1" dirty="0" err="1" smtClean="0">
                <a:solidFill>
                  <a:schemeClr val="bg1"/>
                </a:solidFill>
              </a:rPr>
              <a:t>Engine</a:t>
            </a:r>
            <a:r>
              <a:rPr lang="fr-FR" sz="3200" b="1" dirty="0" smtClean="0">
                <a:solidFill>
                  <a:schemeClr val="bg1"/>
                </a:solidFill>
              </a:rPr>
              <a:t> 4</a:t>
            </a:r>
          </a:p>
          <a:p>
            <a:r>
              <a:rPr lang="fr-FR" sz="3200" b="1" dirty="0" smtClean="0">
                <a:solidFill>
                  <a:schemeClr val="bg1"/>
                </a:solidFill>
              </a:rPr>
              <a:t>3Ds Max 17 </a:t>
            </a:r>
            <a:endParaRPr lang="fr-FR" sz="3200" b="1" dirty="0">
              <a:solidFill>
                <a:schemeClr val="bg1"/>
              </a:solidFill>
            </a:endParaRPr>
          </a:p>
        </p:txBody>
      </p:sp>
      <p:pic>
        <p:nvPicPr>
          <p:cNvPr id="4" name="Picture 4" descr="C:\Users\Yassine\Desktop\AR VR hackathon\2000px-Unreal_Engine_4_logo_and_wordmark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3643314"/>
            <a:ext cx="1928826" cy="2129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82</Words>
  <Application>Microsoft Office PowerPoint</Application>
  <PresentationFormat>Affichage à l'écran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Diapositive 1</vt:lpstr>
      <vt:lpstr>Diapositive 2</vt:lpstr>
      <vt:lpstr>idée</vt:lpstr>
      <vt:lpstr>Diapositive 4</vt:lpstr>
      <vt:lpstr>Réalisation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Asus</dc:creator>
  <cp:lastModifiedBy>Yassine</cp:lastModifiedBy>
  <cp:revision>47</cp:revision>
  <dcterms:created xsi:type="dcterms:W3CDTF">2018-01-27T18:48:07Z</dcterms:created>
  <dcterms:modified xsi:type="dcterms:W3CDTF">2018-04-22T10:49:40Z</dcterms:modified>
</cp:coreProperties>
</file>