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8" r:id="rId9"/>
    <p:sldId id="269" r:id="rId10"/>
    <p:sldId id="265" r:id="rId11"/>
    <p:sldId id="271" r:id="rId12"/>
    <p:sldId id="266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1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8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6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8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5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9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71EB-430A-476B-A87B-8AEF4B5EF450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AF64-B8A9-4F45-BD70-BE8B0F4D7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1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emf"/><Relationship Id="rId7" Type="http://schemas.openxmlformats.org/officeDocument/2006/relationships/image" Target="../media/image2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26" y="2044157"/>
            <a:ext cx="2179785" cy="25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133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1" y="2903404"/>
            <a:ext cx="11305170" cy="36688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2586038"/>
          </a:xfrm>
          <a:prstGeom prst="rect">
            <a:avLst/>
          </a:prstGeom>
          <a:solidFill>
            <a:srgbClr val="F79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08" y="439423"/>
            <a:ext cx="3595915" cy="1140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46" y="1612818"/>
            <a:ext cx="453570" cy="6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1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88" y="1393360"/>
            <a:ext cx="8817804" cy="40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45" y="152429"/>
            <a:ext cx="3985704" cy="1111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74" y="1368438"/>
            <a:ext cx="453570" cy="66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7" y="2382713"/>
            <a:ext cx="3234806" cy="181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49" y="2410517"/>
            <a:ext cx="3242382" cy="1821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8" y="4359884"/>
            <a:ext cx="3236587" cy="1828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74" y="2382713"/>
            <a:ext cx="3246169" cy="181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47" y="4372948"/>
            <a:ext cx="3300979" cy="1850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21" y="4379798"/>
            <a:ext cx="3300979" cy="18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6" y="946090"/>
            <a:ext cx="10476079" cy="48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43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58" y="507119"/>
            <a:ext cx="9165151" cy="56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9" y="315937"/>
            <a:ext cx="10527314" cy="60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18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86" y="618685"/>
            <a:ext cx="6584922" cy="57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4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546062"/>
            <a:ext cx="9559836" cy="1654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117" y="1829762"/>
            <a:ext cx="3942485" cy="1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8633">
            <a:off x="2448616" y="669102"/>
            <a:ext cx="1067315" cy="1550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81384">
            <a:off x="8404189" y="837379"/>
            <a:ext cx="822897" cy="1200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5937">
            <a:off x="5725351" y="3548398"/>
            <a:ext cx="397732" cy="795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404" y="4548773"/>
            <a:ext cx="7671055" cy="1830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688" y="247083"/>
            <a:ext cx="3601371" cy="1047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608" y="1392678"/>
            <a:ext cx="4629531" cy="3974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3747" y="1921288"/>
            <a:ext cx="5143621" cy="13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45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15" y="2146346"/>
            <a:ext cx="9095323" cy="2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34" y="1264538"/>
            <a:ext cx="6235548" cy="43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408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094" y="1695028"/>
            <a:ext cx="1278643" cy="170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14" y="3625336"/>
            <a:ext cx="9219602" cy="2749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01" y="229536"/>
            <a:ext cx="4081779" cy="12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06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mimou elleuch</dc:creator>
  <cp:lastModifiedBy>mimou elleuch</cp:lastModifiedBy>
  <cp:revision>25</cp:revision>
  <dcterms:created xsi:type="dcterms:W3CDTF">2018-04-22T06:42:56Z</dcterms:created>
  <dcterms:modified xsi:type="dcterms:W3CDTF">2018-04-22T11:48:55Z</dcterms:modified>
</cp:coreProperties>
</file>