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0"/>
  </p:notesMasterIdLst>
  <p:sldIdLst>
    <p:sldId id="257" r:id="rId2"/>
    <p:sldId id="616" r:id="rId3"/>
    <p:sldId id="657" r:id="rId4"/>
    <p:sldId id="684" r:id="rId5"/>
    <p:sldId id="703" r:id="rId6"/>
    <p:sldId id="685" r:id="rId7"/>
    <p:sldId id="686" r:id="rId8"/>
    <p:sldId id="687" r:id="rId9"/>
    <p:sldId id="688" r:id="rId10"/>
    <p:sldId id="689" r:id="rId11"/>
    <p:sldId id="690" r:id="rId12"/>
    <p:sldId id="691" r:id="rId13"/>
    <p:sldId id="692" r:id="rId14"/>
    <p:sldId id="693" r:id="rId15"/>
    <p:sldId id="694" r:id="rId16"/>
    <p:sldId id="695" r:id="rId17"/>
    <p:sldId id="696" r:id="rId18"/>
    <p:sldId id="697" r:id="rId19"/>
    <p:sldId id="698" r:id="rId20"/>
    <p:sldId id="699" r:id="rId21"/>
    <p:sldId id="700" r:id="rId22"/>
    <p:sldId id="702" r:id="rId23"/>
    <p:sldId id="704" r:id="rId24"/>
    <p:sldId id="705" r:id="rId25"/>
    <p:sldId id="706" r:id="rId26"/>
    <p:sldId id="707" r:id="rId27"/>
    <p:sldId id="708" r:id="rId28"/>
    <p:sldId id="27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>
      <p:cViewPr varScale="1">
        <p:scale>
          <a:sx n="104" d="100"/>
          <a:sy n="104" d="100"/>
        </p:scale>
        <p:origin x="12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099451"/>
            <a:ext cx="3188443" cy="58976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07437"/>
            <a:ext cx="3188444" cy="4974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4988589"/>
            <a:ext cx="3188443" cy="4420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73830"/>
            <a:ext cx="3188443" cy="4051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17301"/>
            <a:ext cx="3188443" cy="3681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563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guide/en/elasticsearch/reference/current/mapping-routing-field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guide/en/elasticsearch/reference/current/search-aggregations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guide/en/elasticsearch/reference/current/install-elasticsearch.html" TargetMode="External"/><Relationship Id="rId2" Type="http://schemas.openxmlformats.org/officeDocument/2006/relationships/hyperlink" Target="https://www.elastic.co/downloads/elasticsearc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920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601/app/dev_tools" TargetMode="External"/><Relationship Id="rId2" Type="http://schemas.openxmlformats.org/officeDocument/2006/relationships/hyperlink" Target="https://www.elastic.co/downloads/kiban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815389" y="2044187"/>
            <a:ext cx="8831285" cy="147635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Elastic Search </a:t>
            </a:r>
            <a:r>
              <a:rPr lang="en-US" dirty="0">
                <a:solidFill>
                  <a:schemeClr val="tx1"/>
                </a:solidFill>
              </a:rPr>
              <a:t>Essentials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E4CA122-3730-4B78-BAC8-8C7588E38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581" y="5157312"/>
            <a:ext cx="1445617" cy="105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41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Consider the typical SQL database: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Elastic search</a:t>
            </a:r>
            <a:r>
              <a:rPr lang="bg-BG" sz="3600" dirty="0"/>
              <a:t> </a:t>
            </a:r>
            <a:r>
              <a:rPr lang="en-US" sz="3600" dirty="0"/>
              <a:t>Schemas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A8FE6A-D6E8-468D-808F-114C740B4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852" y="2819400"/>
            <a:ext cx="9269119" cy="3305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8807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Here it is translated to Elastic Search schemas: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Elastic search</a:t>
            </a:r>
            <a:r>
              <a:rPr lang="bg-BG" sz="3600" dirty="0"/>
              <a:t> </a:t>
            </a:r>
            <a:r>
              <a:rPr lang="en-US" sz="3600" dirty="0"/>
              <a:t>Schemas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B634AB-9FDC-4C66-922B-D1E69647D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164" y="2895600"/>
            <a:ext cx="4862495" cy="27242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2777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Explaining the terms: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Index – “</a:t>
            </a:r>
            <a:r>
              <a:rPr lang="en-US" b="1" dirty="0" err="1"/>
              <a:t>my_blog</a:t>
            </a:r>
            <a:r>
              <a:rPr lang="en-US" dirty="0"/>
              <a:t>” in the URL – we want to create 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Mappings – instead of the word “schema”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Type – instead of a table – we define the schema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Properties – these are like the columns in a typical database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Each property has a type – integer, string, etc.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There is no “id” field, as it is generated automatically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Using Elastic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246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To see all indexes: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To create an index: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Elastic search commands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B09B52B-0CE5-481F-88C7-635EBD1C3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667000"/>
            <a:ext cx="7621587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GET /_cat/indices</a:t>
            </a:r>
            <a:endParaRPr lang="en-US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4272B08-BCBE-4EF6-B790-1AE3B3474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672027"/>
            <a:ext cx="7621587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PUT /my_blog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"mappings":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"properties": { 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"post_text": { "type": "text" } 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6742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To see an index schema: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Insert a document: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Basic search for documents: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Elastic search commands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B09B52B-0CE5-481F-88C7-635EBD1C3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667000"/>
            <a:ext cx="7621587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GET my_blog/_mapping</a:t>
            </a:r>
            <a:endParaRPr lang="en-US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BAAAF70-804B-49C4-9CA8-863504381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799" y="3563670"/>
            <a:ext cx="7621587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POST my_blog/_doc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"post_text": "Hello from Code It Up!"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 POST my_blog/_doc/1 for custom ID system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A6ED4F7-4EA7-4747-8EDF-BB0A8F805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798" y="5548758"/>
            <a:ext cx="7621587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GET my_blog/_search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GET my_blog/_doc/</a:t>
            </a:r>
            <a:r>
              <a:rPr lang="en-US" b="1" i="1" noProof="1">
                <a:latin typeface="Consolas" pitchFamily="49" charset="0"/>
                <a:cs typeface="Consolas" pitchFamily="49" charset="0"/>
              </a:rPr>
              <a:t>{id}</a:t>
            </a:r>
            <a:endParaRPr lang="bg-BG" b="1" i="1" noProof="1">
              <a:latin typeface="Consolas" pitchFamily="49" charset="0"/>
              <a:cs typeface="Consolas" pitchFamily="49" charset="0"/>
            </a:endParaRP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GET my_blog/_search?q=post_text:awesome</a:t>
            </a:r>
          </a:p>
        </p:txBody>
      </p:sp>
    </p:spTree>
    <p:extLst>
      <p:ext uri="{BB962C8B-B14F-4D97-AF65-F5344CB8AC3E}">
        <p14:creationId xmlns:p14="http://schemas.microsoft.com/office/powerpoint/2010/main" val="48468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Text: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Most common type, like varchar in SQL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Use it to store any collection of characters</a:t>
            </a:r>
          </a:p>
          <a:p>
            <a:pPr>
              <a:lnSpc>
                <a:spcPct val="100000"/>
              </a:lnSpc>
            </a:pPr>
            <a:r>
              <a:rPr lang="en-US" dirty="0"/>
              <a:t>Boolean - "true" or "false"</a:t>
            </a:r>
          </a:p>
          <a:p>
            <a:pPr>
              <a:lnSpc>
                <a:spcPct val="100000"/>
              </a:lnSpc>
            </a:pPr>
            <a:r>
              <a:rPr lang="en-US" dirty="0"/>
              <a:t>Numbers – "float", "double", "short", "long", "integer", etc. (like in Java)</a:t>
            </a:r>
          </a:p>
          <a:p>
            <a:pPr>
              <a:lnSpc>
                <a:spcPct val="100000"/>
              </a:lnSpc>
            </a:pPr>
            <a:r>
              <a:rPr lang="en-US" dirty="0"/>
              <a:t>Dates – stored in UTC by default</a:t>
            </a:r>
          </a:p>
          <a:p>
            <a:pPr>
              <a:lnSpc>
                <a:spcPct val="100000"/>
              </a:lnSpc>
            </a:pPr>
            <a:r>
              <a:rPr lang="en-US" dirty="0"/>
              <a:t>Binary – image or blob data, stored in base64 strings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indexed by default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Elastic search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758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Elastic search settings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1CE798-6204-4693-8ED6-36F4DEAB2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407" y="2097088"/>
            <a:ext cx="4406009" cy="28814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784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Elastic search Default Data storage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77A463-33F6-4917-BD6C-D6142076E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279" y="2097088"/>
            <a:ext cx="7006265" cy="40417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6716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Elastic search Typical Data storage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97014E-87F4-49EB-8169-6C886DA8A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363" y="2097915"/>
            <a:ext cx="6101274" cy="41415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5485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Indexing data without storing it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92E4E7-BEA7-4B6C-B469-A63E2C503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000" y="2097088"/>
            <a:ext cx="2488823" cy="40769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648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What is Elastic search</a:t>
            </a:r>
          </a:p>
        </p:txBody>
      </p:sp>
    </p:spTree>
    <p:extLst>
      <p:ext uri="{BB962C8B-B14F-4D97-AF65-F5344CB8AC3E}">
        <p14:creationId xmlns:p14="http://schemas.microsoft.com/office/powerpoint/2010/main" val="99969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Elastic Search ROUTING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47EF82-FD92-4CF8-8717-650DF84D2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091" y="2097088"/>
            <a:ext cx="7106642" cy="34771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0260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By default, if you use </a:t>
            </a:r>
            <a:r>
              <a:rPr lang="en-US" dirty="0" err="1"/>
              <a:t>sharding</a:t>
            </a:r>
            <a:r>
              <a:rPr lang="en-US" dirty="0"/>
              <a:t>, Elastic search will separate the documents</a:t>
            </a:r>
            <a:br>
              <a:rPr lang="en-US" dirty="0"/>
            </a:br>
            <a:r>
              <a:rPr lang="en-US" dirty="0"/>
              <a:t>by their ID</a:t>
            </a:r>
          </a:p>
          <a:p>
            <a:pPr>
              <a:lnSpc>
                <a:spcPct val="100000"/>
              </a:lnSpc>
            </a:pPr>
            <a:r>
              <a:rPr lang="en-US" dirty="0"/>
              <a:t>You may override that to optimize the performance of future queries</a:t>
            </a:r>
          </a:p>
          <a:p>
            <a:pPr>
              <a:lnSpc>
                <a:spcPct val="100000"/>
              </a:lnSpc>
            </a:pPr>
            <a:r>
              <a:rPr lang="en-US" dirty="0"/>
              <a:t>For example, you may tell Elastic Search to store the data for a single user</a:t>
            </a:r>
            <a:br>
              <a:rPr lang="en-US" dirty="0"/>
            </a:br>
            <a:r>
              <a:rPr lang="en-US" dirty="0"/>
              <a:t>in a single shard</a:t>
            </a:r>
          </a:p>
          <a:p>
            <a:pPr>
              <a:lnSpc>
                <a:spcPct val="100000"/>
              </a:lnSpc>
            </a:pPr>
            <a:r>
              <a:rPr lang="en-US" dirty="0"/>
              <a:t>This way queries for this specific user will be as fast as possible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More information available here: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https://www.elastic.co/guide/en/elasticsearch</a:t>
            </a:r>
            <a:br>
              <a:rPr lang="en-US" dirty="0">
                <a:hlinkClick r:id="rId2"/>
              </a:rPr>
            </a:br>
            <a:r>
              <a:rPr lang="en-US" dirty="0">
                <a:hlinkClick r:id="rId2"/>
              </a:rPr>
              <a:t>/reference/current/mapping-routing-field.html</a:t>
            </a:r>
            <a:r>
              <a:rPr lang="en-US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Search Routing</a:t>
            </a:r>
          </a:p>
        </p:txBody>
      </p:sp>
    </p:spTree>
    <p:extLst>
      <p:ext uri="{BB962C8B-B14F-4D97-AF65-F5344CB8AC3E}">
        <p14:creationId xmlns:p14="http://schemas.microsoft.com/office/powerpoint/2010/main" val="357022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Querying and analysis</a:t>
            </a:r>
          </a:p>
        </p:txBody>
      </p:sp>
    </p:spTree>
    <p:extLst>
      <p:ext uri="{BB962C8B-B14F-4D97-AF65-F5344CB8AC3E}">
        <p14:creationId xmlns:p14="http://schemas.microsoft.com/office/powerpoint/2010/main" val="2119118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Elastic Search has its own Domain Specific Language (DSL)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Results are returned sorted by score (relevance)</a:t>
            </a:r>
          </a:p>
          <a:p>
            <a:pPr>
              <a:lnSpc>
                <a:spcPct val="100000"/>
              </a:lnSpc>
            </a:pPr>
            <a:r>
              <a:rPr lang="en-US" dirty="0"/>
              <a:t>Instead of: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You can write it: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Search DSL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63F5186-578B-4047-879D-814A80586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386" y="3536090"/>
            <a:ext cx="7621587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GET my_blog/_search?q=post_text:awesome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3ECFBAD-957F-43E2-948C-3E5F8B739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386" y="4460617"/>
            <a:ext cx="7621587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GET my_blog/_search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"query":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"match": { "post_text": "cat" }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  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3613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"</a:t>
            </a:r>
            <a:r>
              <a:rPr lang="en-US" b="1" dirty="0"/>
              <a:t>match</a:t>
            </a:r>
            <a:r>
              <a:rPr lang="en-US" dirty="0"/>
              <a:t>" search for at least one word in the phrase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example, "</a:t>
            </a:r>
            <a:r>
              <a:rPr lang="en-US" b="1" dirty="0"/>
              <a:t>cute cats</a:t>
            </a:r>
            <a:r>
              <a:rPr lang="en-US" dirty="0"/>
              <a:t>" will match "</a:t>
            </a:r>
            <a:r>
              <a:rPr lang="en-US" b="1" dirty="0"/>
              <a:t>cats are cool</a:t>
            </a:r>
            <a:r>
              <a:rPr lang="en-US" dirty="0"/>
              <a:t>"</a:t>
            </a:r>
          </a:p>
          <a:p>
            <a:pPr>
              <a:lnSpc>
                <a:spcPct val="100000"/>
              </a:lnSpc>
            </a:pPr>
            <a:r>
              <a:rPr lang="en-US" dirty="0"/>
              <a:t>"</a:t>
            </a:r>
            <a:r>
              <a:rPr lang="en-US" b="1" dirty="0" err="1"/>
              <a:t>match_phrase</a:t>
            </a:r>
            <a:r>
              <a:rPr lang="en-US" dirty="0"/>
              <a:t>" will match the exact sequence of words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Having more predictable results</a:t>
            </a:r>
          </a:p>
          <a:p>
            <a:pPr>
              <a:lnSpc>
                <a:spcPct val="100000"/>
              </a:lnSpc>
            </a:pPr>
            <a:r>
              <a:rPr lang="en-US" dirty="0"/>
              <a:t>"</a:t>
            </a:r>
            <a:r>
              <a:rPr lang="en-US" b="1" dirty="0"/>
              <a:t>highlight</a:t>
            </a:r>
            <a:r>
              <a:rPr lang="en-US" dirty="0"/>
              <a:t>" will return highlighted HTML with emphasized matches</a:t>
            </a:r>
          </a:p>
          <a:p>
            <a:pPr>
              <a:lnSpc>
                <a:spcPct val="100000"/>
              </a:lnSpc>
            </a:pPr>
            <a:r>
              <a:rPr lang="en-US" dirty="0"/>
              <a:t>"</a:t>
            </a:r>
            <a:r>
              <a:rPr lang="en-US" b="1" dirty="0" err="1"/>
              <a:t>aggs</a:t>
            </a:r>
            <a:r>
              <a:rPr lang="en-US" dirty="0"/>
              <a:t>" are very powerful aggregations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More information here: </a:t>
            </a:r>
            <a:r>
              <a:rPr lang="en-US" dirty="0">
                <a:hlinkClick r:id="rId2"/>
              </a:rPr>
              <a:t>https://www.elastic.co/guide/en/elasticsearch</a:t>
            </a:r>
            <a:br>
              <a:rPr lang="en-US" dirty="0">
                <a:hlinkClick r:id="rId2"/>
              </a:rPr>
            </a:br>
            <a:r>
              <a:rPr lang="en-US" dirty="0">
                <a:hlinkClick r:id="rId2"/>
              </a:rPr>
              <a:t>/reference/current/search-aggregations.html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Search DSL</a:t>
            </a:r>
          </a:p>
        </p:txBody>
      </p:sp>
    </p:spTree>
    <p:extLst>
      <p:ext uri="{BB962C8B-B14F-4D97-AF65-F5344CB8AC3E}">
        <p14:creationId xmlns:p14="http://schemas.microsoft.com/office/powerpoint/2010/main" val="1928154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Search Filters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8DAC1D-7B5C-48A1-9337-F703FB37A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941" y="2097088"/>
            <a:ext cx="3926117" cy="37320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7178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Elastic Search tokenizes each string and stores in which document it appears</a:t>
            </a:r>
          </a:p>
          <a:p>
            <a:pPr>
              <a:lnSpc>
                <a:spcPct val="100000"/>
              </a:lnSpc>
            </a:pPr>
            <a:r>
              <a:rPr lang="en-US" dirty="0"/>
              <a:t>It uses analyzers to convert these strings to tokens (terms)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Character filter – removes HTML, converts "1" to "one", etc.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Tokenizers – break the string by whitespace, period, comma, etc.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Token filter – removes words like "and" or "the"</a:t>
            </a:r>
          </a:p>
          <a:p>
            <a:pPr>
              <a:lnSpc>
                <a:spcPct val="100000"/>
              </a:lnSpc>
            </a:pPr>
            <a:r>
              <a:rPr lang="en-US" dirty="0"/>
              <a:t>There are a lot of built-in analyzers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Standard – general purpose analyzer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Whitespace – breaks up by whitespace only, useful for computer code or logs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Simple – break up by everything that is not a number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Unanalyzed – it will be inserted as is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elastic search analyses texts</a:t>
            </a:r>
          </a:p>
        </p:txBody>
      </p:sp>
    </p:spTree>
    <p:extLst>
      <p:ext uri="{BB962C8B-B14F-4D97-AF65-F5344CB8AC3E}">
        <p14:creationId xmlns:p14="http://schemas.microsoft.com/office/powerpoint/2010/main" val="4001125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Working with </a:t>
            </a:r>
            <a:r>
              <a:rPr lang="en-US" dirty="0" err="1"/>
              <a:t>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8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9330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Popular NoSQL distributed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document-based</a:t>
            </a:r>
          </a:p>
          <a:p>
            <a:pPr>
              <a:lnSpc>
                <a:spcPct val="100000"/>
              </a:lnSpc>
            </a:pPr>
            <a:r>
              <a:rPr lang="en-US" dirty="0"/>
              <a:t>It does not require schema</a:t>
            </a:r>
          </a:p>
          <a:p>
            <a:pPr>
              <a:lnSpc>
                <a:spcPct val="100000"/>
              </a:lnSpc>
            </a:pPr>
            <a:r>
              <a:rPr lang="en-US" dirty="0"/>
              <a:t>It does not require tables</a:t>
            </a:r>
          </a:p>
          <a:p>
            <a:pPr>
              <a:lnSpc>
                <a:spcPct val="100000"/>
              </a:lnSpc>
            </a:pPr>
            <a:r>
              <a:rPr lang="en-US" dirty="0"/>
              <a:t>It does not use popular query language</a:t>
            </a:r>
          </a:p>
          <a:p>
            <a:pPr>
              <a:lnSpc>
                <a:spcPct val="100000"/>
              </a:lnSpc>
            </a:pPr>
            <a:r>
              <a:rPr lang="en-US" dirty="0"/>
              <a:t>Started in 2010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Elastic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689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Why Elastic Search?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Speed – index millions of documents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Relevancy – apply scoring to documents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Statistics – see trends in the data</a:t>
            </a:r>
          </a:p>
          <a:p>
            <a:pPr>
              <a:lnSpc>
                <a:spcPct val="100000"/>
              </a:lnSpc>
            </a:pPr>
            <a:r>
              <a:rPr lang="en-US" dirty="0"/>
              <a:t>Where to use Elastic Search?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Fast search among records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Log analytics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Documents with many different attributes</a:t>
            </a:r>
            <a:br>
              <a:rPr lang="en-US" dirty="0"/>
            </a:br>
            <a:r>
              <a:rPr lang="en-US" dirty="0"/>
              <a:t>with unpredictable schema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Using Elastic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8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Logging &amp; Log Analysis </a:t>
            </a:r>
          </a:p>
          <a:p>
            <a:pPr>
              <a:lnSpc>
                <a:spcPct val="100000"/>
              </a:lnSpc>
            </a:pPr>
            <a:r>
              <a:rPr lang="en-US" dirty="0"/>
              <a:t>Combing Public Data</a:t>
            </a:r>
          </a:p>
          <a:p>
            <a:pPr>
              <a:lnSpc>
                <a:spcPct val="100000"/>
              </a:lnSpc>
            </a:pPr>
            <a:r>
              <a:rPr lang="en-US" dirty="0"/>
              <a:t>Metrics</a:t>
            </a:r>
          </a:p>
          <a:p>
            <a:pPr>
              <a:lnSpc>
                <a:spcPct val="100000"/>
              </a:lnSpc>
            </a:pPr>
            <a:r>
              <a:rPr lang="en-US" dirty="0"/>
              <a:t>Full-Text Search</a:t>
            </a:r>
          </a:p>
          <a:p>
            <a:pPr>
              <a:lnSpc>
                <a:spcPct val="100000"/>
              </a:lnSpc>
            </a:pPr>
            <a:r>
              <a:rPr lang="en-US" dirty="0"/>
              <a:t>Data Visualization (with Kibana)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Elastic search Top 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010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Documents – instead of tables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are schema less</a:t>
            </a:r>
          </a:p>
          <a:p>
            <a:pPr>
              <a:lnSpc>
                <a:spcPct val="100000"/>
              </a:lnSpc>
            </a:pPr>
            <a:r>
              <a:rPr lang="en-US" dirty="0"/>
              <a:t>Documents are stored in indexes </a:t>
            </a:r>
          </a:p>
          <a:p>
            <a:pPr>
              <a:lnSpc>
                <a:spcPct val="100000"/>
              </a:lnSpc>
            </a:pPr>
            <a:r>
              <a:rPr lang="en-US" dirty="0"/>
              <a:t>Indexes are stored across multiple shards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Logical way to separate the data into multiple chunks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These chunks can be stored in separate servers</a:t>
            </a:r>
          </a:p>
          <a:p>
            <a:pPr>
              <a:lnSpc>
                <a:spcPct val="100000"/>
              </a:lnSpc>
            </a:pPr>
            <a:r>
              <a:rPr lang="en-US" dirty="0"/>
              <a:t>Shards are stored in one or more nodes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These nodes are easily scalable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Elastic search concepts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2811CC-764B-47AE-9029-23FFD48B6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745" y="1884799"/>
            <a:ext cx="3046666" cy="30884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2070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Go to </a:t>
            </a:r>
            <a:r>
              <a:rPr lang="en-US" dirty="0">
                <a:hlinkClick r:id="rId2"/>
              </a:rPr>
              <a:t>https://www.elastic.co/downloads/elasticsearch</a:t>
            </a:r>
            <a:r>
              <a:rPr lang="en-US" dirty="0"/>
              <a:t> and download 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Installation guide: </a:t>
            </a:r>
            <a:r>
              <a:rPr lang="en-US" dirty="0">
                <a:hlinkClick r:id="rId3"/>
              </a:rPr>
              <a:t>https://www.elastic.co/guide/en/elasticsearch</a:t>
            </a:r>
            <a:br>
              <a:rPr lang="en-US" dirty="0">
                <a:hlinkClick r:id="rId3"/>
              </a:rPr>
            </a:br>
            <a:r>
              <a:rPr lang="en-US" dirty="0">
                <a:hlinkClick r:id="rId3"/>
              </a:rPr>
              <a:t>/reference/current/install-elasticsearch.html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 use a container</a:t>
            </a:r>
          </a:p>
          <a:p>
            <a:pPr>
              <a:lnSpc>
                <a:spcPct val="100000"/>
              </a:lnSpc>
            </a:pPr>
            <a:r>
              <a:rPr lang="en-US" dirty="0"/>
              <a:t>Go to the installation folder it configure 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need to edit the </a:t>
            </a:r>
            <a:r>
              <a:rPr lang="en-US" b="1" dirty="0" err="1"/>
              <a:t>elasticsearch.yml</a:t>
            </a:r>
            <a:r>
              <a:rPr lang="en-US" b="1" dirty="0"/>
              <a:t> </a:t>
            </a:r>
            <a:r>
              <a:rPr lang="en-US" dirty="0"/>
              <a:t>file in the </a:t>
            </a:r>
            <a:r>
              <a:rPr lang="en-US" b="1" dirty="0"/>
              <a:t>config</a:t>
            </a:r>
            <a:r>
              <a:rPr lang="en-US" dirty="0"/>
              <a:t> folder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Uncomment and edit the cluster name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Uncomment and edit the node name</a:t>
            </a:r>
          </a:p>
          <a:p>
            <a:pPr>
              <a:lnSpc>
                <a:spcPct val="100000"/>
              </a:lnSpc>
            </a:pPr>
            <a:r>
              <a:rPr lang="en-US" dirty="0"/>
              <a:t>Turn Elastic Search on</a:t>
            </a:r>
          </a:p>
          <a:p>
            <a:pPr>
              <a:lnSpc>
                <a:spcPct val="100000"/>
              </a:lnSpc>
            </a:pPr>
            <a:r>
              <a:rPr lang="en-US" dirty="0"/>
              <a:t>Go to </a:t>
            </a:r>
            <a:r>
              <a:rPr lang="en-US" dirty="0">
                <a:hlinkClick r:id="rId4"/>
              </a:rPr>
              <a:t>http://localhost:9200</a:t>
            </a:r>
            <a:r>
              <a:rPr lang="en-US" dirty="0"/>
              <a:t> to validate Elastic Search is up and running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elastic search</a:t>
            </a:r>
          </a:p>
        </p:txBody>
      </p:sp>
    </p:spTree>
    <p:extLst>
      <p:ext uri="{BB962C8B-B14F-4D97-AF65-F5344CB8AC3E}">
        <p14:creationId xmlns:p14="http://schemas.microsoft.com/office/powerpoint/2010/main" val="1677014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Elastic Search has a rich plugin ecosystem</a:t>
            </a:r>
          </a:p>
          <a:p>
            <a:pPr>
              <a:lnSpc>
                <a:spcPct val="100000"/>
              </a:lnSpc>
            </a:pPr>
            <a:r>
              <a:rPr lang="en-US" dirty="0"/>
              <a:t>Install Kibana: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More information here: </a:t>
            </a:r>
            <a:r>
              <a:rPr lang="en-US" dirty="0">
                <a:hlinkClick r:id="rId2"/>
              </a:rPr>
              <a:t>https://www.elastic.co/downloads/kibana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Web-based overview and access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After installation – go to </a:t>
            </a:r>
            <a:r>
              <a:rPr lang="en-US" dirty="0">
                <a:hlinkClick r:id="rId3"/>
              </a:rPr>
              <a:t>http://localhost:5601/app/dev_tools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use a Docker image, if you are using containers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</a:t>
            </a:r>
            <a:r>
              <a:rPr lang="en-US"/>
              <a:t>search 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662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Data types &amp; index options</a:t>
            </a:r>
          </a:p>
        </p:txBody>
      </p:sp>
    </p:spTree>
    <p:extLst>
      <p:ext uri="{BB962C8B-B14F-4D97-AF65-F5344CB8AC3E}">
        <p14:creationId xmlns:p14="http://schemas.microsoft.com/office/powerpoint/2010/main" val="407242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27038</TotalTime>
  <Words>1089</Words>
  <Application>Microsoft Office PowerPoint</Application>
  <PresentationFormat>Widescreen</PresentationFormat>
  <Paragraphs>175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Consolas</vt:lpstr>
      <vt:lpstr>Tw Cen MT</vt:lpstr>
      <vt:lpstr>Circuit</vt:lpstr>
      <vt:lpstr>Elastic Search Essentials</vt:lpstr>
      <vt:lpstr>What is Elastic search</vt:lpstr>
      <vt:lpstr>Elastic search</vt:lpstr>
      <vt:lpstr>Using Elastic search</vt:lpstr>
      <vt:lpstr>Elastic search Top use cases</vt:lpstr>
      <vt:lpstr>Elastic search concepts</vt:lpstr>
      <vt:lpstr>Installing elastic search</vt:lpstr>
      <vt:lpstr>elastic search Plugins</vt:lpstr>
      <vt:lpstr>Data types &amp; index options</vt:lpstr>
      <vt:lpstr>Elastic search Schemas</vt:lpstr>
      <vt:lpstr>Elastic search Schemas</vt:lpstr>
      <vt:lpstr>Using Elastic search</vt:lpstr>
      <vt:lpstr>Elastic search commands</vt:lpstr>
      <vt:lpstr>Elastic search commands</vt:lpstr>
      <vt:lpstr>Elastic search data types</vt:lpstr>
      <vt:lpstr>Elastic search settings</vt:lpstr>
      <vt:lpstr>Elastic search Default Data storage</vt:lpstr>
      <vt:lpstr>Elastic search Typical Data storage</vt:lpstr>
      <vt:lpstr>Indexing data without storing it</vt:lpstr>
      <vt:lpstr>Elastic Search ROUTING</vt:lpstr>
      <vt:lpstr>Elastic Search Routing</vt:lpstr>
      <vt:lpstr>Querying and analysis</vt:lpstr>
      <vt:lpstr>Elastic Search DSL</vt:lpstr>
      <vt:lpstr>Elastic Search DSL</vt:lpstr>
      <vt:lpstr>Elastic Search Filters</vt:lpstr>
      <vt:lpstr>How elastic search analyses texts</vt:lpstr>
      <vt:lpstr>Working with .net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Ivaylo Kenov</cp:lastModifiedBy>
  <cp:revision>2218</cp:revision>
  <dcterms:created xsi:type="dcterms:W3CDTF">2017-03-28T09:08:48Z</dcterms:created>
  <dcterms:modified xsi:type="dcterms:W3CDTF">2021-02-28T11:46:07Z</dcterms:modified>
</cp:coreProperties>
</file>