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7" r:id="rId11"/>
    <p:sldId id="264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JSajPAOOD9fRFthapz9TWmiU1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33400" y="763588"/>
            <a:ext cx="6704013" cy="3771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" name="Google Shape;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17" name="Google Shape;17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28" name="Google Shape;28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341bee5524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g341bee5524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42" name="Google Shape;42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51" name="Google Shape;51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41bee5524f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41bee5524f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b="1"/>
          </a:p>
        </p:txBody>
      </p:sp>
      <p:sp>
        <p:nvSpPr>
          <p:cNvPr id="66" name="Google Shape;6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b="1">
                <a:solidFill>
                  <a:srgbClr val="223366"/>
                </a:solidFill>
              </a:rPr>
              <a:t>Thank You !!</a:t>
            </a:r>
            <a:endParaRPr sz="1100" b="1">
              <a:solidFill>
                <a:srgbClr val="223366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41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41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 w="25400" cap="flat" cmpd="sng">
            <a:solidFill>
              <a:srgbClr val="21326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8;p41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41" descr="A blue and white background&#10;&#10;Description automatically generated with medium confidence"/>
          <p:cNvPicPr preferRelativeResize="0"/>
          <p:nvPr/>
        </p:nvPicPr>
        <p:blipFill rotWithShape="1">
          <a:blip r:embed="rId6">
            <a:alphaModFix amt="16000"/>
          </a:blip>
          <a:srcRect t="24724" r="1618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4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hyperlink" Target="https://www.kaggle.com/datasets/harshilpatel355/autoirrigationdat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Digidigidinesh/VMD.S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eepik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5" descr="A person sitting at a desk with a computer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5"/>
          <p:cNvSpPr/>
          <p:nvPr/>
        </p:nvSpPr>
        <p:spPr>
          <a:xfrm>
            <a:off x="5873750" y="584200"/>
            <a:ext cx="4673600" cy="977900"/>
          </a:xfrm>
          <a:prstGeom prst="roundRect">
            <a:avLst>
              <a:gd name="adj" fmla="val 16667"/>
            </a:avLst>
          </a:prstGeom>
          <a:solidFill>
            <a:srgbClr val="EBEEF9"/>
          </a:solidFill>
          <a:ln w="254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67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"/>
          <p:cNvSpPr txBox="1"/>
          <p:nvPr/>
        </p:nvSpPr>
        <p:spPr>
          <a:xfrm>
            <a:off x="3955507" y="2105601"/>
            <a:ext cx="4663439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r"/>
            <a:r>
              <a:rPr lang="en-US" sz="4000" dirty="0">
                <a:solidFill>
                  <a:schemeClr val="bg1"/>
                </a:solidFill>
              </a:rPr>
              <a:t>Automation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plant</a:t>
            </a:r>
            <a:r>
              <a:rPr lang="en-US" sz="4000" dirty="0"/>
              <a:t> </a:t>
            </a:r>
            <a:r>
              <a:rPr lang="en-US" sz="4000" dirty="0">
                <a:solidFill>
                  <a:schemeClr val="bg1"/>
                </a:solidFill>
              </a:rPr>
              <a:t>watering</a:t>
            </a:r>
            <a:endParaRPr dirty="0">
              <a:solidFill>
                <a:schemeClr val="bg1"/>
              </a:solidFill>
            </a:endParaRPr>
          </a:p>
        </p:txBody>
      </p:sp>
      <p:grpSp>
        <p:nvGrpSpPr>
          <p:cNvPr id="22" name="Google Shape;22;p5"/>
          <p:cNvGrpSpPr/>
          <p:nvPr/>
        </p:nvGrpSpPr>
        <p:grpSpPr>
          <a:xfrm>
            <a:off x="6096000" y="707886"/>
            <a:ext cx="4218482" cy="664378"/>
            <a:chOff x="2375536" y="1112060"/>
            <a:chExt cx="5261230" cy="828603"/>
          </a:xfrm>
        </p:grpSpPr>
        <p:pic>
          <p:nvPicPr>
            <p:cNvPr id="23" name="Google Shape;23;p5" descr="A close up of a logo&#10;&#10;Description automatically generated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061375" y="1270168"/>
              <a:ext cx="1575391" cy="51238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24;p5" descr="A yellow and red shell logo&#10;&#10;Description automatically generated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" name="Google Shape;25;p5"/>
          <p:cNvSpPr txBox="1"/>
          <p:nvPr/>
        </p:nvSpPr>
        <p:spPr>
          <a:xfrm>
            <a:off x="5966362" y="4828421"/>
            <a:ext cx="4580988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Govt.Arts And Science college,Hosur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en-IN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Dhanush.S</a:t>
            </a:r>
            <a:endParaRPr lang="en-IN"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lt1"/>
                </a:solidFill>
              </a:rPr>
              <a:t>		Vinay  </a:t>
            </a:r>
            <a:r>
              <a:rPr lang="en-IN" sz="2000" dirty="0" err="1">
                <a:solidFill>
                  <a:schemeClr val="lt1"/>
                </a:solidFill>
              </a:rPr>
              <a:t>Kumar.M</a:t>
            </a:r>
            <a:endParaRPr lang="en-IN" sz="2000" dirty="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Mubarak </a:t>
            </a:r>
            <a:r>
              <a:rPr lang="en-IN" sz="2000" dirty="0">
                <a:solidFill>
                  <a:schemeClr val="lt1"/>
                </a:solidFill>
              </a:rPr>
              <a:t>U</a:t>
            </a:r>
            <a:r>
              <a:rPr lang="en-IN" sz="20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lla </a:t>
            </a:r>
            <a:r>
              <a:rPr lang="en-IN" sz="20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khan.B</a:t>
            </a:r>
            <a:endParaRPr sz="20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F9B50-0C33-C8E4-A24F-D3AF9A628192}"/>
              </a:ext>
            </a:extLst>
          </p:cNvPr>
          <p:cNvSpPr txBox="1"/>
          <p:nvPr/>
        </p:nvSpPr>
        <p:spPr>
          <a:xfrm>
            <a:off x="4826833" y="3351093"/>
            <a:ext cx="62359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chemeClr val="tx1"/>
                </a:solidFill>
              </a:rPr>
              <a:t>Git Hub Link;-</a:t>
            </a:r>
          </a:p>
          <a:p>
            <a:r>
              <a:rPr lang="en-IN" sz="1800" dirty="0">
                <a:hlinkClick r:id="rId6"/>
              </a:rPr>
              <a:t>https://github.com/Digidigidinesh/VMD.S</a:t>
            </a:r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Dataset Link:-</a:t>
            </a:r>
          </a:p>
          <a:p>
            <a:r>
              <a:rPr lang="en-IN" sz="1800" dirty="0">
                <a:hlinkClick r:id="rId7"/>
              </a:rPr>
              <a:t>INTELLIGENT IRRIGATION SYSTEM</a:t>
            </a:r>
            <a:endParaRPr lang="en-IN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398CE4-8757-7771-ABB8-D5D555A04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6163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0"/>
          <p:cNvSpPr txBox="1"/>
          <p:nvPr/>
        </p:nvSpPr>
        <p:spPr>
          <a:xfrm>
            <a:off x="4315206" y="3214562"/>
            <a:ext cx="3561588" cy="98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i="0" u="none" strike="noStrike" cap="none">
                <a:solidFill>
                  <a:srgbClr val="213163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/>
        </p:nvSpPr>
        <p:spPr>
          <a:xfrm>
            <a:off x="266585" y="1465637"/>
            <a:ext cx="10435915" cy="2677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1.Brief Overview:</a:t>
            </a:r>
          </a:p>
          <a:p>
            <a:endParaRPr lang="en-US" sz="2400" b="1" dirty="0"/>
          </a:p>
          <a:p>
            <a:r>
              <a:rPr lang="en-US" sz="2400" dirty="0"/>
              <a:t>		This project introduces a streamlined approach to plant care using modern technologies. It utilizes Python, </a:t>
            </a:r>
            <a:r>
              <a:rPr lang="en-US" sz="2400" dirty="0" err="1"/>
              <a:t>Streamlit</a:t>
            </a:r>
            <a:r>
              <a:rPr lang="en-US" sz="2400" dirty="0"/>
              <a:t>, and pickle for developing a web-based system that monitors soil moisture levels and automates irrigation. This reduces human effort and ensures plants receive optimal care.</a:t>
            </a:r>
          </a:p>
        </p:txBody>
      </p:sp>
      <p:sp>
        <p:nvSpPr>
          <p:cNvPr id="32" name="Google Shape;32;p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" name="Google Shape;34;p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341bee5524f_1_0"/>
          <p:cNvSpPr txBox="1"/>
          <p:nvPr/>
        </p:nvSpPr>
        <p:spPr>
          <a:xfrm>
            <a:off x="0" y="1929140"/>
            <a:ext cx="11797671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2: Problem Statement:</a:t>
            </a:r>
          </a:p>
          <a:p>
            <a:endParaRPr lang="en-US" sz="2400" b="1" dirty="0"/>
          </a:p>
          <a:p>
            <a:r>
              <a:rPr lang="en-US" sz="2400" b="1" dirty="0"/>
              <a:t>		Challenge:</a:t>
            </a:r>
            <a:r>
              <a:rPr lang="en-US" sz="2400" dirty="0"/>
              <a:t> Manual plant watering often results in inconsistencies such as over-watering or under-watering, hindering plant growth and wasting water.</a:t>
            </a:r>
          </a:p>
          <a:p>
            <a:r>
              <a:rPr lang="en-US" sz="2400" b="1" dirty="0"/>
              <a:t>		</a:t>
            </a:r>
          </a:p>
          <a:p>
            <a:r>
              <a:rPr lang="en-US" sz="2400" b="1" dirty="0"/>
              <a:t>		Solution:</a:t>
            </a:r>
            <a:r>
              <a:rPr lang="en-US" sz="2400" dirty="0"/>
              <a:t> A browser-based automation system using Python and </a:t>
            </a:r>
            <a:r>
              <a:rPr lang="en-US" sz="2400" dirty="0" err="1"/>
              <a:t>Streamlit</a:t>
            </a:r>
            <a:r>
              <a:rPr lang="en-US" sz="2400" dirty="0"/>
              <a:t> allows users to track soil moisture and automate irrigation efficiently. Key features include real-time monitoring and threshold-based watering decisions.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rgbClr val="21316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548640" y="1153551"/>
            <a:ext cx="1108534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3: Dataset Description:</a:t>
            </a:r>
          </a:p>
          <a:p>
            <a:endParaRPr lang="en-US" sz="2400" b="1" dirty="0"/>
          </a:p>
          <a:p>
            <a:r>
              <a:rPr lang="en-US" sz="2400" b="1" dirty="0"/>
              <a:t>		Simulated Data:</a:t>
            </a:r>
            <a:r>
              <a:rPr lang="en-US" sz="2400" dirty="0"/>
              <a:t> Randomized soil moisture values mimic sensor input during testing. Data includes:</a:t>
            </a:r>
          </a:p>
          <a:p>
            <a:endParaRPr lang="en-US" sz="2400" dirty="0"/>
          </a:p>
          <a:p>
            <a:r>
              <a:rPr lang="en-US" sz="2400" b="1" dirty="0"/>
              <a:t>		Moisture Level (%):</a:t>
            </a:r>
            <a:r>
              <a:rPr lang="en-US" sz="2400" dirty="0"/>
              <a:t> A value between 0–100 indicating current soil dryness.</a:t>
            </a:r>
          </a:p>
          <a:p>
            <a:r>
              <a:rPr lang="en-US" sz="2400" b="1" dirty="0"/>
              <a:t>		</a:t>
            </a:r>
          </a:p>
          <a:p>
            <a:r>
              <a:rPr lang="en-US" sz="2400" b="1" dirty="0"/>
              <a:t>		Settings:</a:t>
            </a:r>
            <a:r>
              <a:rPr lang="en-US" sz="2400" dirty="0"/>
              <a:t> The app uses pickle to store user-defined moisture thresholds, ensuring persistent settings across sessions.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7"/>
          <p:cNvSpPr txBox="1"/>
          <p:nvPr/>
        </p:nvSpPr>
        <p:spPr>
          <a:xfrm>
            <a:off x="210314" y="900333"/>
            <a:ext cx="11128246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4: Approach and Methodology:</a:t>
            </a:r>
          </a:p>
          <a:p>
            <a:endParaRPr lang="en-US" sz="2400" b="1" dirty="0"/>
          </a:p>
          <a:p>
            <a:r>
              <a:rPr lang="en-US" sz="2400" b="1" dirty="0"/>
              <a:t>Software Features:</a:t>
            </a:r>
          </a:p>
          <a:p>
            <a:endParaRPr lang="en-US" sz="2400" dirty="0"/>
          </a:p>
          <a:p>
            <a:r>
              <a:rPr lang="en-US" sz="2400" b="1" dirty="0"/>
              <a:t>Browser Interface:</a:t>
            </a:r>
            <a:r>
              <a:rPr lang="en-US" sz="2400" dirty="0"/>
              <a:t> Users can monitor and adjust soil moisture thresholds dynamically.</a:t>
            </a:r>
          </a:p>
          <a:p>
            <a:endParaRPr lang="en-US" sz="2400" b="1" dirty="0"/>
          </a:p>
          <a:p>
            <a:r>
              <a:rPr lang="en-US" sz="2400" b="1" dirty="0"/>
              <a:t>Threshold Persistence:</a:t>
            </a:r>
            <a:r>
              <a:rPr lang="en-US" sz="2400" dirty="0"/>
              <a:t> Moisture thresholds are saved locally using pickle.</a:t>
            </a:r>
          </a:p>
          <a:p>
            <a:endParaRPr lang="en-US" sz="2400" b="1" dirty="0"/>
          </a:p>
          <a:p>
            <a:r>
              <a:rPr lang="en-US" sz="2400" b="1" dirty="0"/>
              <a:t>Automation Logic:</a:t>
            </a:r>
            <a:endParaRPr lang="en-US" sz="2400" dirty="0"/>
          </a:p>
          <a:p>
            <a:r>
              <a:rPr lang="en-US" sz="2400" dirty="0"/>
              <a:t>The app compares soil moisture levels with saved thresholds.</a:t>
            </a:r>
          </a:p>
          <a:p>
            <a:r>
              <a:rPr lang="en-US" sz="2400" dirty="0"/>
              <a:t>If moisture is below the threshold, it triggers "watering" using simulated images or real actuators (future work).</a:t>
            </a:r>
          </a:p>
        </p:txBody>
      </p:sp>
      <p:sp>
        <p:nvSpPr>
          <p:cNvPr id="55" name="Google Shape;55;p37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56" name="Google Shape;56;p37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" name="Google Shape;57;p37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1bee5524f_1_4"/>
          <p:cNvSpPr txBox="1"/>
          <p:nvPr/>
        </p:nvSpPr>
        <p:spPr>
          <a:xfrm>
            <a:off x="531300" y="1658924"/>
            <a:ext cx="11060478" cy="3194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400" b="1" dirty="0"/>
              <a:t>5: Results:</a:t>
            </a:r>
          </a:p>
          <a:p>
            <a:endParaRPr lang="en-US" sz="2400" b="1" dirty="0"/>
          </a:p>
          <a:p>
            <a:r>
              <a:rPr lang="en-US" sz="2400" b="1" dirty="0"/>
              <a:t>Successful Outcomes:</a:t>
            </a:r>
            <a:endParaRPr lang="en-US" sz="2400" dirty="0"/>
          </a:p>
          <a:p>
            <a:r>
              <a:rPr lang="en-US" sz="2400" dirty="0"/>
              <a:t>Real-time monitoring of soil moisture levels in the browser.</a:t>
            </a:r>
          </a:p>
          <a:p>
            <a:r>
              <a:rPr lang="en-US" sz="2400" dirty="0"/>
              <a:t>Persistent threshold settings for user convenience.</a:t>
            </a:r>
          </a:p>
          <a:p>
            <a:r>
              <a:rPr lang="en-US" sz="2400" dirty="0"/>
              <a:t>Prototype proves feasibility of automation, laying groundwork for future hardware integration.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/>
        </p:nvSpPr>
        <p:spPr>
          <a:xfrm>
            <a:off x="210314" y="1461898"/>
            <a:ext cx="7372172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US" sz="2400" b="1" dirty="0"/>
              <a:t>7: Conclusion</a:t>
            </a:r>
          </a:p>
          <a:p>
            <a:r>
              <a:rPr lang="en-US" sz="2400" dirty="0"/>
              <a:t>The automated plant watering system offers an innovative solution to streamline plant care. By combining Python, </a:t>
            </a:r>
            <a:r>
              <a:rPr lang="en-US" sz="2400" dirty="0" err="1"/>
              <a:t>Streamlit</a:t>
            </a:r>
            <a:r>
              <a:rPr lang="en-US" sz="2400" dirty="0"/>
              <a:t>, and the pickle module, the project showcases practical web-based automation.</a:t>
            </a:r>
          </a:p>
          <a:p>
            <a:endParaRPr lang="en-US" sz="2400" b="1" dirty="0"/>
          </a:p>
          <a:p>
            <a:r>
              <a:rPr lang="en-US" sz="2400" b="1" dirty="0"/>
              <a:t>Future Scope:</a:t>
            </a:r>
            <a:endParaRPr lang="en-US" sz="2400" dirty="0"/>
          </a:p>
          <a:p>
            <a:r>
              <a:rPr lang="en-US" sz="2400" dirty="0"/>
              <a:t>Integrate real soil moisture sensors.</a:t>
            </a:r>
          </a:p>
          <a:p>
            <a:r>
              <a:rPr lang="en-US" sz="2400" dirty="0"/>
              <a:t>Deploy predictive analytics for weather-based irrigation.</a:t>
            </a:r>
          </a:p>
          <a:p>
            <a:r>
              <a:rPr lang="en-US" sz="2400" dirty="0"/>
              <a:t>Scale for larger agricultural systems.</a:t>
            </a:r>
          </a:p>
        </p:txBody>
      </p:sp>
      <p:sp>
        <p:nvSpPr>
          <p:cNvPr id="70" name="Google Shape;70;p38"/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 : </a:t>
            </a:r>
            <a:endParaRPr/>
          </a:p>
        </p:txBody>
      </p:sp>
      <p:sp>
        <p:nvSpPr>
          <p:cNvPr id="71" name="Google Shape;71;p38"/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sng" strike="noStrike" cap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sz="1200" b="0" i="0" u="none" strike="noStrike" cap="non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2" name="Google Shape;72;p38"/>
          <p:cNvCxnSpPr/>
          <p:nvPr/>
        </p:nvCxnSpPr>
        <p:spPr>
          <a:xfrm>
            <a:off x="0" y="6055360"/>
            <a:ext cx="12192000" cy="0"/>
          </a:xfrm>
          <a:prstGeom prst="straightConnector1">
            <a:avLst/>
          </a:prstGeom>
          <a:noFill/>
          <a:ln w="1270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73" name="Google Shape;73;p38" descr="A light bulb with a black background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 l="7117" t="5427" r="7294" b="7473"/>
          <a:stretch/>
        </p:blipFill>
        <p:spPr>
          <a:xfrm>
            <a:off x="7112000" y="1092200"/>
            <a:ext cx="4551680" cy="4632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947A1C-7934-91D6-3BBF-7873707F6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5622"/>
            <a:ext cx="12192000" cy="52523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D6CF1B-0935-22F1-F51F-2FB40CBCBAD0}"/>
              </a:ext>
            </a:extLst>
          </p:cNvPr>
          <p:cNvSpPr txBox="1"/>
          <p:nvPr/>
        </p:nvSpPr>
        <p:spPr>
          <a:xfrm>
            <a:off x="0" y="974359"/>
            <a:ext cx="7972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/>
              <a:t>Sample Output 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962784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3209E-4F36-E432-1365-E54427B68D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04538"/>
            <a:ext cx="12192000" cy="6153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C2FDD6-7870-198D-E471-4F2D990FFF19}"/>
              </a:ext>
            </a:extLst>
          </p:cNvPr>
          <p:cNvSpPr txBox="1"/>
          <p:nvPr/>
        </p:nvSpPr>
        <p:spPr>
          <a:xfrm>
            <a:off x="3035508" y="3263869"/>
            <a:ext cx="61009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u="sng" dirty="0"/>
              <a:t>Sample Output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46458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422</Words>
  <Application>Microsoft Office PowerPoint</Application>
  <PresentationFormat>Widescreen</PresentationFormat>
  <Paragraphs>60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Times New Roman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Dr Moinudeen Syed</dc:creator>
  <cp:lastModifiedBy>Mohammed Musadiq</cp:lastModifiedBy>
  <cp:revision>5</cp:revision>
  <dcterms:modified xsi:type="dcterms:W3CDTF">2025-04-07T10:37:53Z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