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hJSajPAOOD9fRFthapz9TWmiU1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7" name="Google Shape;17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28" name="Google Shape;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41bee5524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341bee5524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42" name="Google Shape;4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51" name="Google Shape;5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1bee5524f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1bee5524f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66" name="Google Shape;6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>
                <a:solidFill>
                  <a:srgbClr val="223366"/>
                </a:solidFill>
              </a:rPr>
              <a:t>Thank You !!</a:t>
            </a:r>
            <a:endParaRPr sz="1100" b="1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1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41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 w="25400" cap="flat" cmpd="sng">
            <a:solidFill>
              <a:srgbClr val="2132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41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41" descr="A blue and white background&#10;&#10;Description automatically generated with medium confidence"/>
          <p:cNvPicPr preferRelativeResize="0"/>
          <p:nvPr/>
        </p:nvPicPr>
        <p:blipFill rotWithShape="1">
          <a:blip r:embed="rId6">
            <a:alphaModFix amt="16000"/>
          </a:blip>
          <a:srcRect t="24724" r="1618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4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 descr="A person sitting at a desk with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/>
          <p:nvPr/>
        </p:nvSpPr>
        <p:spPr>
          <a:xfrm>
            <a:off x="5873750" y="584200"/>
            <a:ext cx="4673600" cy="977900"/>
          </a:xfrm>
          <a:prstGeom prst="roundRect">
            <a:avLst>
              <a:gd name="adj" fmla="val 16667"/>
            </a:avLst>
          </a:prstGeom>
          <a:solidFill>
            <a:srgbClr val="EBEEF9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"/>
          <p:cNvSpPr txBox="1"/>
          <p:nvPr/>
        </p:nvSpPr>
        <p:spPr>
          <a:xfrm>
            <a:off x="5979180" y="2655277"/>
            <a:ext cx="466343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4000" dirty="0" smtClean="0">
                <a:solidFill>
                  <a:schemeClr val="bg1"/>
                </a:solidFill>
              </a:rPr>
              <a:t>Automation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plant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watering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2" name="Google Shape;22;p5"/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23" name="Google Shape;23;p5" descr="A close up of a logo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5" descr="A yellow and red shell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" name="Google Shape;25;p5"/>
          <p:cNvSpPr txBox="1"/>
          <p:nvPr/>
        </p:nvSpPr>
        <p:spPr>
          <a:xfrm>
            <a:off x="6898249" y="4657611"/>
            <a:ext cx="458098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Govt.Arts And Science college,Hosur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IN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Dhanush.S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/>
        </p:nvSpPr>
        <p:spPr>
          <a:xfrm>
            <a:off x="266585" y="1465637"/>
            <a:ext cx="10435915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 smtClean="0"/>
              <a:t>1.Brief Overview:</a:t>
            </a:r>
          </a:p>
          <a:p>
            <a:endParaRPr lang="en-US" sz="2400" b="1" dirty="0" smtClean="0"/>
          </a:p>
          <a:p>
            <a:r>
              <a:rPr lang="en-US" sz="2400" dirty="0" smtClean="0"/>
              <a:t>		This </a:t>
            </a:r>
            <a:r>
              <a:rPr lang="en-US" sz="2400" dirty="0" smtClean="0"/>
              <a:t>project introduces a streamlined approach to plant care using modern technologies. It utilizes Python, </a:t>
            </a:r>
            <a:r>
              <a:rPr lang="en-US" sz="2400" dirty="0" err="1" smtClean="0"/>
              <a:t>Streamlit</a:t>
            </a:r>
            <a:r>
              <a:rPr lang="en-US" sz="2400" dirty="0" smtClean="0"/>
              <a:t>, and pickle for developing a web-based system that monitors soil moisture levels and automates irrigation. This reduces human effort and ensures plants receive optimal care.</a:t>
            </a:r>
            <a:endParaRPr lang="en-US" sz="2400" dirty="0"/>
          </a:p>
        </p:txBody>
      </p:sp>
      <p:sp>
        <p:nvSpPr>
          <p:cNvPr id="32" name="Google Shape;32;p8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33" name="Google Shape;33;p8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sz="12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8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41bee5524f_1_0"/>
          <p:cNvSpPr txBox="1"/>
          <p:nvPr/>
        </p:nvSpPr>
        <p:spPr>
          <a:xfrm>
            <a:off x="0" y="1929140"/>
            <a:ext cx="11797671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 smtClean="0"/>
              <a:t>2: </a:t>
            </a:r>
            <a:r>
              <a:rPr lang="en-US" sz="2400" b="1" dirty="0" smtClean="0"/>
              <a:t>Problem </a:t>
            </a:r>
            <a:r>
              <a:rPr lang="en-US" sz="2400" b="1" dirty="0" smtClean="0"/>
              <a:t>Statement: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		Challenge</a:t>
            </a:r>
            <a:r>
              <a:rPr lang="en-US" sz="2400" b="1" dirty="0" smtClean="0"/>
              <a:t>:</a:t>
            </a:r>
            <a:r>
              <a:rPr lang="en-US" sz="2400" dirty="0" smtClean="0"/>
              <a:t> Manual plant watering often results in inconsistencies such as over-watering or under-watering, hindering plant growth and wasting water.</a:t>
            </a:r>
          </a:p>
          <a:p>
            <a:r>
              <a:rPr lang="en-US" sz="2400" b="1" dirty="0" smtClean="0"/>
              <a:t>		</a:t>
            </a:r>
          </a:p>
          <a:p>
            <a:r>
              <a:rPr lang="en-US" sz="2400" b="1" dirty="0" smtClean="0"/>
              <a:t>	</a:t>
            </a:r>
            <a:r>
              <a:rPr lang="en-US" sz="2400" b="1" dirty="0" smtClean="0"/>
              <a:t>	Solution</a:t>
            </a:r>
            <a:r>
              <a:rPr lang="en-US" sz="2400" b="1" dirty="0" smtClean="0"/>
              <a:t>:</a:t>
            </a:r>
            <a:r>
              <a:rPr lang="en-US" sz="2400" dirty="0" smtClean="0"/>
              <a:t> A browser-based automation system using Python and </a:t>
            </a:r>
            <a:r>
              <a:rPr lang="en-US" sz="2400" dirty="0" err="1" smtClean="0"/>
              <a:t>Streamlit</a:t>
            </a:r>
            <a:r>
              <a:rPr lang="en-US" sz="2400" dirty="0" smtClean="0"/>
              <a:t> allows users to track soil moisture and automate irrigation efficiently. Key features include real-time monitoring and threshold-based watering decisions.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8640" y="1153551"/>
            <a:ext cx="110853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3: </a:t>
            </a:r>
            <a:r>
              <a:rPr lang="en-US" sz="2400" b="1" dirty="0" smtClean="0"/>
              <a:t>Dataset </a:t>
            </a:r>
            <a:r>
              <a:rPr lang="en-US" sz="2400" b="1" dirty="0" smtClean="0"/>
              <a:t>Description: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		Simulated </a:t>
            </a:r>
            <a:r>
              <a:rPr lang="en-US" sz="2400" b="1" dirty="0" smtClean="0"/>
              <a:t>Data:</a:t>
            </a:r>
            <a:r>
              <a:rPr lang="en-US" sz="2400" dirty="0" smtClean="0"/>
              <a:t> Randomized soil moisture values mimic sensor input during testing. Data includes:</a:t>
            </a:r>
          </a:p>
          <a:p>
            <a:endParaRPr lang="en-US" sz="2400" dirty="0" smtClean="0"/>
          </a:p>
          <a:p>
            <a:r>
              <a:rPr lang="en-US" sz="2400" b="1" dirty="0" smtClean="0"/>
              <a:t>		Moisture </a:t>
            </a:r>
            <a:r>
              <a:rPr lang="en-US" sz="2400" b="1" dirty="0" smtClean="0"/>
              <a:t>Level (%):</a:t>
            </a:r>
            <a:r>
              <a:rPr lang="en-US" sz="2400" dirty="0" smtClean="0"/>
              <a:t> A value between 0–100 indicating current soil dryness.</a:t>
            </a:r>
          </a:p>
          <a:p>
            <a:r>
              <a:rPr lang="en-US" sz="2400" b="1" dirty="0" smtClean="0"/>
              <a:t>		</a:t>
            </a:r>
          </a:p>
          <a:p>
            <a:r>
              <a:rPr lang="en-US" sz="2400" b="1" dirty="0" smtClean="0"/>
              <a:t>	</a:t>
            </a:r>
            <a:r>
              <a:rPr lang="en-US" sz="2400" b="1" dirty="0" smtClean="0"/>
              <a:t>	Settings</a:t>
            </a:r>
            <a:r>
              <a:rPr lang="en-US" sz="2400" b="1" dirty="0" smtClean="0"/>
              <a:t>:</a:t>
            </a:r>
            <a:r>
              <a:rPr lang="en-US" sz="2400" dirty="0" smtClean="0"/>
              <a:t> The app uses pickle to store user-defined moisture thresholds, ensuring persistent settings across sessions.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/>
          <p:nvPr/>
        </p:nvSpPr>
        <p:spPr>
          <a:xfrm>
            <a:off x="210314" y="900333"/>
            <a:ext cx="11128246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 smtClean="0"/>
              <a:t>4: </a:t>
            </a:r>
            <a:r>
              <a:rPr lang="en-US" sz="2400" b="1" dirty="0" smtClean="0"/>
              <a:t>Approach and </a:t>
            </a:r>
            <a:r>
              <a:rPr lang="en-US" sz="2400" b="1" dirty="0" smtClean="0"/>
              <a:t>Methodology: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Software Features</a:t>
            </a:r>
            <a:r>
              <a:rPr lang="en-US" sz="2400" b="1" dirty="0" smtClean="0"/>
              <a:t>:</a:t>
            </a:r>
          </a:p>
          <a:p>
            <a:endParaRPr lang="en-US" sz="2400" dirty="0" smtClean="0"/>
          </a:p>
          <a:p>
            <a:r>
              <a:rPr lang="en-US" sz="2400" b="1" dirty="0" smtClean="0"/>
              <a:t>Browser Interface:</a:t>
            </a:r>
            <a:r>
              <a:rPr lang="en-US" sz="2400" dirty="0" smtClean="0"/>
              <a:t> Users can monitor and adjust soil moisture thresholds dynamically.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Threshold </a:t>
            </a:r>
            <a:r>
              <a:rPr lang="en-US" sz="2400" b="1" dirty="0" smtClean="0"/>
              <a:t>Persistence:</a:t>
            </a:r>
            <a:r>
              <a:rPr lang="en-US" sz="2400" dirty="0" smtClean="0"/>
              <a:t> Moisture thresholds are saved locally using pickle.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Automation </a:t>
            </a:r>
            <a:r>
              <a:rPr lang="en-US" sz="2400" b="1" dirty="0" smtClean="0"/>
              <a:t>Logic:</a:t>
            </a:r>
            <a:endParaRPr lang="en-US" sz="2400" dirty="0" smtClean="0"/>
          </a:p>
          <a:p>
            <a:r>
              <a:rPr lang="en-US" sz="2400" dirty="0" smtClean="0"/>
              <a:t>The app compares soil moisture levels with saved thresholds.</a:t>
            </a:r>
          </a:p>
          <a:p>
            <a:r>
              <a:rPr lang="en-US" sz="2400" dirty="0" smtClean="0"/>
              <a:t>If moisture is below the threshold, it triggers "watering" using simulated images or real actuators (future work).</a:t>
            </a:r>
            <a:endParaRPr lang="en-US" sz="2400" dirty="0"/>
          </a:p>
        </p:txBody>
      </p:sp>
      <p:sp>
        <p:nvSpPr>
          <p:cNvPr id="55" name="Google Shape;55;p37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56" name="Google Shape;56;p37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sz="12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p37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1bee5524f_1_4"/>
          <p:cNvSpPr txBox="1"/>
          <p:nvPr/>
        </p:nvSpPr>
        <p:spPr>
          <a:xfrm>
            <a:off x="531300" y="1658924"/>
            <a:ext cx="11060478" cy="319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 smtClean="0"/>
              <a:t>5: Results: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Successful Outcomes:</a:t>
            </a:r>
            <a:endParaRPr lang="en-US" sz="2400" dirty="0" smtClean="0"/>
          </a:p>
          <a:p>
            <a:r>
              <a:rPr lang="en-US" sz="2400" dirty="0" smtClean="0"/>
              <a:t>Real-time monitoring of soil moisture levels in the browser.</a:t>
            </a:r>
          </a:p>
          <a:p>
            <a:r>
              <a:rPr lang="en-US" sz="2400" dirty="0" smtClean="0"/>
              <a:t>Persistent threshold settings for user convenience.</a:t>
            </a:r>
          </a:p>
          <a:p>
            <a:r>
              <a:rPr lang="en-US" sz="2400" dirty="0" smtClean="0"/>
              <a:t>Prototype proves feasibility of automation, laying groundwork for future hardware integration.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/>
        </p:nvSpPr>
        <p:spPr>
          <a:xfrm>
            <a:off x="210314" y="1461898"/>
            <a:ext cx="7372172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 smtClean="0"/>
              <a:t>7: </a:t>
            </a:r>
            <a:r>
              <a:rPr lang="en-US" sz="2400" b="1" dirty="0" smtClean="0"/>
              <a:t>Conclusion</a:t>
            </a:r>
          </a:p>
          <a:p>
            <a:r>
              <a:rPr lang="en-US" sz="2400" dirty="0" smtClean="0"/>
              <a:t>The automated plant watering system offers an innovative solution to streamline plant care. By combining Python, </a:t>
            </a:r>
            <a:r>
              <a:rPr lang="en-US" sz="2400" dirty="0" err="1" smtClean="0"/>
              <a:t>Streamlit</a:t>
            </a:r>
            <a:r>
              <a:rPr lang="en-US" sz="2400" dirty="0" smtClean="0"/>
              <a:t>, and the pickle module, the project showcases practical web-based automation.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Future </a:t>
            </a:r>
            <a:r>
              <a:rPr lang="en-US" sz="2400" b="1" dirty="0" smtClean="0"/>
              <a:t>Scope:</a:t>
            </a:r>
            <a:endParaRPr lang="en-US" sz="2400" dirty="0" smtClean="0"/>
          </a:p>
          <a:p>
            <a:r>
              <a:rPr lang="en-US" sz="2400" dirty="0" smtClean="0"/>
              <a:t>Integrate real soil moisture sensors.</a:t>
            </a:r>
          </a:p>
          <a:p>
            <a:r>
              <a:rPr lang="en-US" sz="2400" dirty="0" smtClean="0"/>
              <a:t>Deploy predictive analytics for weather-based irrigation.</a:t>
            </a:r>
          </a:p>
          <a:p>
            <a:r>
              <a:rPr lang="en-US" sz="2400" dirty="0" smtClean="0"/>
              <a:t>Scale for larger agricultural systems.</a:t>
            </a:r>
            <a:endParaRPr lang="en-US" sz="2400" dirty="0"/>
          </a:p>
        </p:txBody>
      </p:sp>
      <p:sp>
        <p:nvSpPr>
          <p:cNvPr id="70" name="Google Shape;70;p38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71" name="Google Shape;71;p38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sz="12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38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3" name="Google Shape;73;p38" descr="A light bulb with a black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7117" t="5427" r="7294" b="7473"/>
          <a:stretch/>
        </p:blipFill>
        <p:spPr>
          <a:xfrm>
            <a:off x="7112000" y="1092200"/>
            <a:ext cx="4551680" cy="4632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 txBox="1"/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200</Words>
  <Application>Microsoft Office PowerPoint</Application>
  <PresentationFormat>Custom</PresentationFormat>
  <Paragraphs>51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Moinudeen Syed</dc:creator>
  <cp:lastModifiedBy>ELCOT</cp:lastModifiedBy>
  <cp:revision>3</cp:revision>
  <dcterms:modified xsi:type="dcterms:W3CDTF">2025-03-21T18:10:54Z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