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6:30:24.569"/>
    </inkml:context>
    <inkml:brush xml:id="br0">
      <inkml:brushProperty name="width" value="0.05292" units="cm"/>
      <inkml:brushProperty name="height" value="0.05292" units="cm"/>
      <inkml:brushProperty name="color" value="#FF0000"/>
    </inkml:brush>
  </inkml:definitions>
  <inkml:trace contextRef="#ctx0" brushRef="#br0">24758 7138 0,'0'-40'328,"40"40"-312,0-40 0,0 40-1,0 0 16,1 0-15,-1 0 15,0 0-15,0 0 0,0 0-1,0 0 16,0 0-15,0 0 0,1 0 15,-1 0 172,40 0-187,-40 0-1,0 0-15,0 0 16,41 0 0,-41 0-16,0 0 15,0 0-15,0 0 31,0 0 16,41 0-31,-41 0-16,40 0 16,0 0-16,-40 0 15,0 0-15,1 0 16,-1 40-16,0-40 15,0 0 1,0 0 15,0 0-31,0 0 16,41 40 0,-1-40-16,-40 0 15,0 0 1,40 0-16,1 0 15,-41 0 1,0 0-16,0 0 16,0 0-1,0 0 32,0 0-31,0 0 15,1 0-15,-1 0 31,0 0-16,0 0-16,0 0 1,0 0 0,0 0-16,0 0 62,1 0-31,-1 0-15,0 0 0,0 0-1,0 0 1,0 0 0,0 0-16,41 0 31,-41 0-31,0 0 15,0 0-15,0 0 16,0 0 15,0 0-15,0 0 0,1 0-1,-1 0-15,0 0 16,0 0-1,0 0 17,0 0 15,0 0 296,0 0-311</inkml:trace>
  <inkml:trace contextRef="#ctx0" brushRef="#br0" timeOffset="48504.5295">8226 8742 0,'40'0'235,"40"0"-220,1 0-15,-1 0 16,0 0-16,0 0 15,-40 0-15,41 0 16,39 0-16,0 0 16,-39 0-1,39 0-15,-40 0 16,41 0-16,-81 0 16,40 0-1,-40 0-15,40 0 16,-39 0-16,-1 0 15,0 0-15,0 0 16,40 0-16,-40 0 16,41 0-16,-1 0 15,0 0-15,0 0 16,1 0-16,-41 0 16,0 0-16,0 0 15,0 0-15,0 0 16,0 0-16,0 0 15,1 0-15,-1 0 16,0 0-16,0 0 16,40 0-16,1 0 15,-1 0 1,-40 0-16,80 0 16,-39 0-16,-41 0 15,0 0-15,40 0 16,-40 0-16,0 0 15,41 0-15,-1 0 16,-40 0 0,80 0-16,-39 0 15,-41 0-15,40 0 16,80 0-16,-79 0 16,79 0-16,-120 0 15,121 40-15,-1-40 16,-39 41-16,39-41 15,1 40-15,79 0 16,-39-40-16,-40 0 16,-81 0-16,80 0 15,-79 40-15,-41-40 16,120 40-16,-39-40 16,-1 40-16,-80-40 15,81 0-15,-81 0 16,0 0-16,40 0 15,-40 0-15,0 0 16,0 0 31,1 40-47,-1-40 16,0 0-1,0 0-15,0 0 31,0 0-31,40 0 16,1 0 0,-41 0-16,40 0 15,0 0-15,1 0 16,-41 0 0,0 0-16,0 0 15,80 0-15,-39 0 16,-1 0-16,0 0 15,-40 0-15,0 0 16,41 0-16,-41 0 16,0 0-16,0 0 15,0 0-15,0 0 16,0 0 0,0 0-1,1 0 1</inkml:trace>
  <inkml:trace contextRef="#ctx0" brushRef="#br0" timeOffset="111920.4013">15730 14838 0,'-41'0'94,"-79"0"-79,0 0-15,-41 81 16,121-81-16,0 40 16,0-40-16,-40 40 15,39 0-15,1 0 16,0 0-16,0 0 16,0 40-16,40-39 15,-40 79-15,0-40 16,40 0-16,-40 41 15,40-41 1,-41-40-16,41 80 16,0-40-16,-40 1 15,40-1-15,0-40 16,0 40-16,0 40 16,0-79-16,0-1 15,40 40 16,1-40-15,-1 0 0,80 0-1,41 40-15,-41-39 16,0-1-16,81 40 16,40 40-16,-81-120 15,-120 40-15,41-40 16,-1 0-16,-40 0 15,40 0-15,41 0 16,-1 0-16,-40 0 16,0 0-1,1 0 1,-1 0-16,0 0 16,-40 0-16,81 0 15,-1-80 1,41 80-16,-41-80 15,40 40-15,-79 0 16,119-41-16,-160 81 16,41-40-16,79-40 15,-120 40-15,41 40 16,-1-40-16,-40 0 16,0 40-1,0-40 1,0 0-16,-40-41 15,41 41 1,-1 0-16,-40 0 16,0 0-16,40-40 15,-40 40 1,40 0-16,-40-1 16,0 1-16,0-40 15,0 40 1,0 0-1,0-40-15,0 40 16,0-1-16,0 1 16,0 0-1,0 0-15,-40 0 16,40 0 0,0 0-1,-40 0-15,0 0 47,-1 40-47,41-40 16,-40 40-16,0-41 15,0 41-15,-40-80 16,-81 40-16,41 40 16,-1 0-16,-39-40 15,-201 0 1,321 40-1,-201-80-15,80 40 16,81 40-16,40 0 16,-80 0-16,39 0 15,41 0-15,-40 0 16,40 0-16,0 0 16,-40 0 155,39 0-155,1 0 15,0 0-15,-40 0 0,40 0-16,-40 0 15,39 0 1,1 0-16,0 0 15,0 0-15,0 0 16,0 0-16,0 0 16,0-41 15,-1 41 141,1 0-157,0 0 17</inkml:trace>
</inkml:ink>
</file>

<file path=ppt/ink/ink10.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7:04:34.359"/>
    </inkml:context>
    <inkml:brush xml:id="br0">
      <inkml:brushProperty name="width" value="0.05292" units="cm"/>
      <inkml:brushProperty name="height" value="0.05292" units="cm"/>
      <inkml:brushProperty name="color" value="#0070C0"/>
    </inkml:brush>
  </inkml:definitions>
  <inkml:trace contextRef="#ctx0" brushRef="#br0">30175 2606 0,'0'40'63,"0"0"-47,0 1-16,40-1 15,-40 0 1,40-40-16,-40 40 15,81 0-15,-1 0 16,-40-40-16,0 0 16,40 0-16,-40 0 15,41 0-15,-1 0 16,0 0-16,-40 0 16,0 0-16,1-40 15,39-40 1,0 80-1,-40 0-15,0 0 16,-40-40-16,0 80 125,0 40-125,0 40 16,0-39-16,0 79 15,0 40-15,0-159 16,0 119-16,81 0 16,-41 1-16,80 120 15,-80-41-15,161 282 16,200 240-16,-200-281 15,-1-80-15,-119-40 16,119 40-16,-39 40 16,-81-80-16,0 40 15,1-160-15,-1 39 16,-80 1-16,40 40 16,-40-161-16,0 81 15,0 0-15,0-81 16,0 1-16,0-1 15,0 0-15,0 1 16,0-41-16,281 241 16,40 321-16,-321-522 15,0-120 17,0-200 46,0 40-63,0-81-15,0 121 16,0 40-16,0 0 16,0 0-16,0-1 15,0 1 16,0 121 63,0 39-94,0 0 16,0 1-16,0-41 15,0 40-15,0 40 16,0-79-16,0 79 16,0-80-1,0 81-15,0-81 16,0 80-16,40 1 16,-40-81-16,0 40 15,40-39-15,-40 79 16,0 0-16,80 121 15,-80-80-15,0-121 16,0-40-16,0 0 16,0 0-16,0 0 15,-40 0 1,40 0 15</inkml:trace>
  <inkml:trace contextRef="#ctx0" brushRef="#br0" timeOffset="27831.9845">1645 3649 0,'0'0'0,"-160"80"16,-1 0-16,-80-39 15,41 79-15,-1-40 16,121 0-16,0 0 16,-1-39-1,81-1 1,0 0-1,0 40-15,0 0 16,0-40-16,0 41 16,0-41-16,41 80 15,79 0-15,-40 1 16,-40-41-16,121 40 16,-41 0-16,-80-39 15,41 39-15,-1-40 16,-40 40-16,-40 1 15,0-41-15,0 40 16,0 201-16,0-241 16,-40 81-16,-81 79 15,-39-79-15,40-81 16,-121 0-16,-120 41 16,-362 39-16,282-80 15,160 0-15,80-80 16,81 81-16,80-81 15,-40 0-15,40 0 32,40-40 30,80-1-62,-40 41 16,0 0-16,0 0 15,40 0-15,81 0 16,-121 41-16,80 119 16,1-80-16,120 161 15,-81-81-15,1 81 16,-1 40-16,1-41 16,39 121-16,41 161 15,-80-202 1,-81-39-16,40 200 15,-80-120-15,0-120 16,41-41-16,-41 121 16,0-120-16,0-41 15,-40 1-15,0-41 16,0 40-16,0-39 16,0 79-16,0-39 15,0-1-15,40 1 16,-40-1-16,0-40 15,0 1-15,0-41 16,40 0 0,-40 0-16,0 0 15,40 1-15,-40-41 16,41-40-16,-41 40 16,40 0-16,40 40 15,-40 0-15,40-80 16,81 40-16,-1 1 15,41 39-15</inkml:trace>
</inkml:ink>
</file>

<file path=ppt/ink/ink11.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46:15.206"/>
    </inkml:context>
    <inkml:brush xml:id="br0">
      <inkml:brushProperty name="width" value="0.05292" units="cm"/>
      <inkml:brushProperty name="height" value="0.05292" units="cm"/>
      <inkml:brushProperty name="color" value="#FF0000"/>
    </inkml:brush>
  </inkml:definitions>
  <inkml:trace contextRef="#ctx0" brushRef="#br0">5016 7419 0,'40'0'78,"80"0"-62,81 0-16,40 0 15,-1 0-15,563 0 16,-482 0-16,80 0 16,-160 0-16,-121 0 15,-79 0-15,-1 0 16</inkml:trace>
  <inkml:trace contextRef="#ctx0" brushRef="#br0" timeOffset="1280.4521">5417 6015 0,'40'0'110,"81"0"-95,39 0-15,1 0 16,79 0-16,-39 0 16,401 0-16,-281 0 15,120-40-15,-39 40 16,79 0-16,-160 0 15,-40 0-15</inkml:trace>
  <inkml:trace contextRef="#ctx0" brushRef="#br0" timeOffset="35448.6728">8627 12272 0,'40'120'15,"-40"40"-15,40-39 16,1 39-16,-41 41 15,40-41-15,0 41 16,40-121-16,-80-40 16,0-120 77,0-1-93,0-39 16,0 0-16,0-41 16,0 41-16,80-40 15,-40 39-15,41 41 16,-1-40-16,80 80 16,-79 0-1,-1 40-15,-40-40 16,40 40-16,1 0 15,-41 40 48,-40 0-47,-40 80-16,-41 40 15,-39-39-15,-41-1 16,-39-40-16,120-40 15,-1-40-15,41 41 16,0-41-16,40-41 78</inkml:trace>
  <inkml:trace contextRef="#ctx0" brushRef="#br0" timeOffset="36280.8349">10433 12633 0,'0'0'0,"40"0"0,-40 40 15,80 80 1,-40-40-16,0 0 0,41 41 15,-41-81 1,0 0-16,0 40 16,40-80-16,-39 0 15,-1 0-15,40 0 16,0 0-16,41 0 16,-41-80-16,0-80 15,40-41-15,-39 41 16,-1-1-16,0 1 15,-80 80-15,0-1 16,0 202 78,0 39-79,0 41-15,0-1 16,0 41-16,-40-41 16,40 161-16,0-200 15,0-41-15,0 0 16,-40 1-16,0-81 16,0 0-16,0 40 15,-1-40 1,1-40-16,-40 40 15,0-40-15,-41 0 16,-79 0-16,39 0 16,81 0-16,40-40 15,0 0-15,0 0 16,40-40-16,0 40 16,0-1-1,40 1 1,80 40-1,-40-40-15</inkml:trace>
  <inkml:trace contextRef="#ctx0" brushRef="#br0" timeOffset="37280.6541">12078 12111 0,'-80'0'0,"160"0"0,-240 0 15,119 0 17,41 80-17,-40 1-15,40 39 16,0 0-16,0 1 16,0 39-16,40-80 15,121 0-15,-41 41 16,41-81-16,-41 0 15,1 0 1,-81-40-16,40 0 16,-40 0-16,40 0 15,1 0-15,-81-40 16,0-40 0,80 40-16,-40-41 15,40 1-15,-40 40 16,-40 0-16,40 40 15,-40-40 1,0 80 109,0 40-109,0 81-16,0 79 15,0-39-15,0 39 16,0 1-16,0-81 16,0 1-16,0-1 15,0-79 1,0-41-16,0 0 109,0-120-93,0-41-1,0 41-15</inkml:trace>
  <inkml:trace contextRef="#ctx0" brushRef="#br0" timeOffset="38359.8992">14767 12111 0,'0'0'0,"-81"0"0,41 0 15,0 0-15,0 0 16,0 0-16,0 40 16,-1 41-16,41-41 15,-40 40-15,40 0 16,0 40-16,0-80 16,0 1-16,0-1 46,81-40-30,39-40-16,0-41 16,81-39-16,-40 0 15,79-1-15,-79 1 16,-81 40-16,-40 40 16,-40 0-16,0 80 109,0 40-93,0 0-16,0 41 15,0-41-15,0 0 16,0 0-16,0-40 15,0 0-15,0 0 16,40-40 47,0-40-63</inkml:trace>
  <inkml:trace contextRef="#ctx0" brushRef="#br0" timeOffset="39136.153">16091 11911 0,'0'0'0,"40"160"15,0-40-15,0 41 16,40-1-16,-80-80 16,0 41-16,0-81 15,0 0-15,0-80 78,0-80-78,0 79 16,40-39-16,1 0 16,-1 0-16,40 40 15,40 0-15,1 40 16,-1-40-16,-40 40 16,-40 0-16,41 0 15,-1 40-15,-80 40 16,0 0-16,0 80 15,80-79 1,-40-41-16,-40 0 16,0-80 62,0-81-63,40 41-15,1 40 16,39 0-16,-40 40 16,0-40-16,0 40 31,40 0-15,-39 40-16,-1 40 15,0 0-15,0 121 16,-40-41-16,0-79 15,40-1-15,0 0 16,-40-40-16,0 0 16,40-40-16,-40 40 78</inkml:trace>
  <inkml:trace contextRef="#ctx0" brushRef="#br0" timeOffset="39704.4225">18177 13234 0,'40'0'0,"1"-80"16,-1 0-16,40 0 15,-80-1-15,40 41 16,0-80-16,-40 40 16,0 40-16,0-1 15,0-39-15,0 40 16,-40 40 62,0 0-78,0 40 16,0 0-16,-41 81 15,81-81-15,0 80 16,0 0-16,0 41 15,0 39-15,41-79 16,-1-41-16,40 40 16,-40-40-16,40 1 15,1-1-15,-41-80 16,0 40-16,40-40 16,40 0-16,-79 0 15,39 0-15,-40 0 16,40 0-16,-80-40 15,80-40-15,41 40 16,-41-41-16,0 81 16,1-80-16</inkml:trace>
  <inkml:trace contextRef="#ctx0" brushRef="#br0" timeOffset="40016.7258">19903 13354 0,'80'-40'125,"0"0"-125</inkml:trace>
  <inkml:trace contextRef="#ctx0" brushRef="#br0" timeOffset="40568.8807">20906 12071 0,'-40'0'31,"40"40"-31,0 121 16,0-41-16,0 40 16,0-39-16,40-1 15,-40-40-15,40 0 16,-40-39 0,0-1-16,0 0 15</inkml:trace>
  <inkml:trace contextRef="#ctx0" brushRef="#br0" timeOffset="40992.2882">20785 11550 0</inkml:trace>
  <inkml:trace contextRef="#ctx0" brushRef="#br0" timeOffset="41959.8826">21427 12191 0,'0'0'0,"41"81"0,-1-1 15,0 120-15,0-39 16,-40-1 0,0-80-16,40 41 15,-40-81-15,0-80 110,0 0-110,0-161 15,0 121-15,0 0 16,0-1-16,0 1 15,0 0-15,0 40 16,40-40-16,40 40 16,41 0-16,-41-1 15,41 41-15,-41-40 16,-40 0-16,0 40 47,0 0-32,-40 40 1,40 0-16,-40 41 16,0-41-16,40 0 15,-40 0-15,0 0 16,0 0-16,0 0 94,0 0-94</inkml:trace>
  <inkml:trace contextRef="#ctx0" brushRef="#br0" timeOffset="43200.4338">22230 12592 0,'0'0'0,"0"41"63,0-1-48,0 0-15,0 0 31,0 0-15,0 0 0,0 0-1,0 0 17</inkml:trace>
  <inkml:trace contextRef="#ctx0" brushRef="#br0" timeOffset="43728.005">22712 11830 0,'0'41'16,"0"79"-1,0 80-15,0 41 16,0 0-16,0-1 16,0 1-16,0-121 15,0-40-15,0 1 16,0-242 62,-41-39-78,41 120 16</inkml:trace>
  <inkml:trace contextRef="#ctx0" brushRef="#br0" timeOffset="44024.9226">22391 11429 0</inkml:trace>
  <inkml:trace contextRef="#ctx0" brushRef="#br0" timeOffset="44624.8367">23193 10948 0,'0'40'31,"40"121"-16,0 39-15,41 81 16,-1-40-16,0-1 16,0-39-1,-40-1-15,-40-39 0,0-1 16,81 1-16,-41-41 16,-40-80-1,40-40 1,40 0 31,-40 0-32,0 0-15,1 0 16,39 0-16,-80-40 16,0-40-16,0-1 15,0 1-15</inkml:trace>
  <inkml:trace contextRef="#ctx0" brushRef="#br0" timeOffset="45056.0934">22912 12432 0,'0'-40'47,"121"0"-31,-41 0-16,-40 40 16,40-40-16,0 40 15,-39-40-15,39-1 16,0 41-1,40-120-15,41 40 16,-81 40-16,41-40 16</inkml:trace>
  <inkml:trace contextRef="#ctx0" brushRef="#br0" timeOffset="45807.6498">24918 11309 0,'0'0'0,"0"80"0,0 81 15,-80-1-15,40 1 16,40 79-16,-40-79 15,0 79-15,40-79 16,-40 39-16,40-39 16,0-81-16,0 40 15,0-80-15,0 0 16,40-40 46,0 0-46,0 0-16</inkml:trace>
  <inkml:trace contextRef="#ctx0" brushRef="#br0" timeOffset="46400.2415">24959 11349 0,'0'-40'0,"120"40"15,-40 40 1,41 0-16,39 41 15,-39-41-15,-81 0 16,0 0-16,0 40 16,-40-40-16,40 40 15,-40 1-15,0 39 16,0 40-16,0 1 16,0 39-16,0-39 15,-40 160-15,-40-81 16,40-160-16,-41 81 15,41-121-15,0 0 16,0-40 78</inkml:trace>
  <inkml:trace contextRef="#ctx0" brushRef="#br0" timeOffset="64559.7899">11235 5534 0,'41'0'16,"39"40"-1,40 0-15,1 40 16,-41-80-16,80 81 16,-120-41-1,41-40-15,39 0 78,81 0-78,160-201 16,80-39-16,121-41 16,160-241-16,1 41 15,-81-40 1,0 120-16,-241 120 16,-80 80-16,-161 81 15,-79 80-15,-1 0 16,-40 0-1,0 40-15,0-40 16</inkml:trace>
  <inkml:trace contextRef="#ctx0" brushRef="#br0" timeOffset="69632.2721">6059 6296 0,'0'0'0,"-160"0"0,-1 40 16,41-40-16,-41 40 15,1 0-15,79-40 16,1 40-16,40-40 16,0 0 46,-40 40-62,-1 1 16,1 39-16,40-80 15,0 40-15,0 0 16,40 40 0,-40-40-1,40 0 1,0 1-16,0-1 16,0 0-16,0 0 15,0 80-15,0-80 16,0 40-16,0-39 15,0 79-15,0-80 16,40 80 0,40-39-16,-40-1 15,40 0-15,-39-40 16,-1 0-16,80 40 16,0-80-16,81 40 15,-81 1-15,81-1 16,40 0-16,-81-40 15,1 0-15,-41 0 16,-40 0-16,-39 0 16,39 0-16,0-40 15,0 40 1,41-81-16,-41 41 16,40 0-16,1 0 15,39 40-15,-39-80 16,39 80-16,1-40 15,-81 0-15,-40 0 16,40 40-16,1-40 16,39 40-1,-80-41 1,0 1-16,81 0 16,-121 0-16,40 40 31,-40-40-31,40 0 15,-40-40-15,80-1 16,-80 1 0,40 0-16,-40 40 15,0-40-15,0 40 16,0 0-16,0-41 16,0 41-1,0 0-15,-40 0 16,0 0-16,0 0 15,0 0-15,-41-41 16,-79 1-16,40 40 16,-41 0-16,41 0 15,-1 40-15,-39-40 16,39 0-16,-39 40 16,39 0-16,1 0 15,-40 0-15,119 0 16,-79 0-16,0 0 15,39 0-15,-39 0 16,40 0-16,-41 0 16,41 40-16,0-40 15,0 0 1,40 0-16,-1 0 16,1 40-16,0-40 15,0 0-15,0 0 16</inkml:trace>
  <inkml:trace contextRef="#ctx0" brushRef="#br0" timeOffset="87535.6043">5457 6256 0,'0'0'0,"-120"40"31,40 40-31,-41 40 16,41-39-16,-40 79 15,79-80-15,41 81 16,0-1-16,0 41 16,81 200-16,159-121 15,1-39 1,0-80-16,160 39 16,-160-120-16,160-40 15,0-40-15,-79 0 16,-42-120-16,-39 0 15,0-81-15,0 1 16</inkml:trace>
  <inkml:trace contextRef="#ctx0" brushRef="#br0" timeOffset="88223.8279">8507 6176 0,'0'0'0,"0"240"0,0-39 16,0 39-16,0-79 15,0 39 1,-40-79-16,-81-1 15,-39 0-15,-1-120 16,-39 40-16,39 1 16,-39-1-16,39-40 15,0 0-15,-39 0 16,-1 0-16,41-40 16</inkml:trace>
  <inkml:trace contextRef="#ctx0" brushRef="#br0" timeOffset="1.91175E6">3411 2005 0,'0'0'0,"-642"0"47,401 40-31,161 0-16,-41 0 16,41 0-16,-40 40 15,-1 41 1,-119 79-1,119 1 1,1-1 0,40 1-1,80-1 1,0 1 0,40 160-1,120 40 1,81-80-1,80 40 1,40-121 0,121 1-1,240-121 1,80-80 0,202-40-1,-563 0 1,-80 0-16,-40 0 15,0 0-15,0-80 0,-40 80 16,40 0 0,80-80-16,-200 80 31,200-80-31,0-41 16,1 1-1,-1 0 1,-241 39 15,-79-39-31,-41 80 16,0-40-16,0 40 15,40-81-15,-40 41 16,41-80-16,-41 120 16,80-81-1,-80 1 1,1 40-1,-41 40 1,0 0 0,0 0-16,0-1 15,0-39 1,0 0 0,0-40-1,-41-41 1,-240-79-1,-120 39 1,-441-80 0,521 241-1,80-40-15,-80 40 16,80 40-16,-40 0 16,81 0-16,-41 0 15,-321 0 1,121 0-1,-41-40 1,41 40 0,-1 0-1,-160 40 1,-40-40 0,161 0-1,120 0 1,40 80-1,200-80 1</inkml:trace>
</inkml:ink>
</file>

<file path=ppt/ink/ink12.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7:05:13.440"/>
    </inkml:context>
    <inkml:brush xml:id="br0">
      <inkml:brushProperty name="width" value="0.05292" units="cm"/>
      <inkml:brushProperty name="height" value="0.05292" units="cm"/>
      <inkml:brushProperty name="color" value="#0070C0"/>
    </inkml:brush>
  </inkml:definitions>
  <inkml:trace contextRef="#ctx0" brushRef="#br0">5537 6216 0,'161'0'62,"160"0"-46,201 40-16,280-40 16,-160 0-16,121 0 15,-162 80 1,-199-40-16,-121 40 15,-201-80-15</inkml:trace>
  <inkml:trace contextRef="#ctx0" brushRef="#br0" timeOffset="4848.026">20545 1042 0,'0'40'78,"40"40"-62,-40 41-16,40 39 15,-40-80-15,0 1 16,0-1-16,0 0 15,0 80-15,0 1 16,0-81-16,0 40 16,0-39-16,0-1 15</inkml:trace>
  <inkml:trace contextRef="#ctx0" brushRef="#br0" timeOffset="5271.1618">20585 561 0,'0'-40'31</inkml:trace>
  <inkml:trace contextRef="#ctx0" brushRef="#br0" timeOffset="6255.3036">20826 1684 0,'0'0'0,"0"40"16,0 80-16,0-40 16,0 41-16,0 39 15,0-120-15,0 81 16,0-81-16,0-120 94,0-41-94,0-39 15,0-1-15,0 41 16,0 0-16,0 80 16,0 0-16,40-1 78,0 82-63,0-41-15,40 120 16,-40-40-16,41 0 16,-41 81-16,-40-121 15,0 80-15,40-80 16,-40 40-16,0-39 15,0-1-15,0 0 32,40-40 61</inkml:trace>
  <inkml:trace contextRef="#ctx0" brushRef="#br0" timeOffset="6936.1034">21869 1523 0,'-40'81'32,"0"39"-32,-1 121 15,-39-41-15,80-39 16,0-41-16,-40 0 16,0-40-16,40-40 15,-40 1 1,40-122 46,0 41-62,0-80 16</inkml:trace>
  <inkml:trace contextRef="#ctx0" brushRef="#br0" timeOffset="7279.0808">22110 761 0</inkml:trace>
  <inkml:trace contextRef="#ctx0" brushRef="#br0" timeOffset="8103.4961">22350 1122 0,'0'81'16,"121"239"-1,-121 1-15,0-40 16,0-80-16,40 39 16,0-120-16,40 81 15,-80-41-15,0-39 16,0-1-16,40-40 16,-40 0-1,0 1-15,0-41 31,81 0 1,39-40-32,-40 0 15,-40 0-15,1 0 16,-1 0-16,0-40 16,40-81-16,-80 41 15,0-40-15,0 0 16</inkml:trace>
  <inkml:trace contextRef="#ctx0" brushRef="#br0" timeOffset="8535.9789">21989 2245 0,'0'-40'32,"81"40"-32,-41 0 15,40 0-15,-40 0 16</inkml:trace>
  <inkml:trace contextRef="#ctx0" brushRef="#br0" timeOffset="9463.4099">22230 2165 0,'40'0'78,"0"0"-62,81 0-16,-81 0 16,40 0-16,-40 0 15,40 0 1,-39 0 0</inkml:trace>
  <inkml:trace contextRef="#ctx0" brushRef="#br0" timeOffset="10024.0861">23193 2326 0,'40'-81'31,"0"-79"-31,0 80 16,-40-1-16,0 41 15,0-40-15,0 40 16,0 0-1,0-80-15,0 80 16,0-1 0</inkml:trace>
  <inkml:trace contextRef="#ctx0" brushRef="#br0" timeOffset="13624.1317">20103 6777 0,'40'-40'156</inkml:trace>
  <inkml:trace contextRef="#ctx0" brushRef="#br0" timeOffset="14135.178">20585 6176 0,'0'40'16,"0"40"-16,0 0 16,0 40-16,0-79 15,0 79-15,0-80 32</inkml:trace>
  <inkml:trace contextRef="#ctx0" brushRef="#br0" timeOffset="14448.0868">20906 5414 0</inkml:trace>
  <inkml:trace contextRef="#ctx0" brushRef="#br0" timeOffset="34735.8217">5417 5895 0,'40'0'188,"402"80"-188,280 40 16,-201-39-16,322 39 15,40 0-15,0 1 16,-161-81-16,40 80 15,-240-40-15,-321-80 16,120 80-16,-121-80 16,-39 0-16,-1 0 15,-39 0-15,-41 0 16,40 0-16,1 0 16,-41 0-16,0 0 15,0 0-15,-39 0 16,-1 0-16,0 0 15</inkml:trace>
  <inkml:trace contextRef="#ctx0" brushRef="#br0" timeOffset="44095.4621">6019 6176 0,'0'0'0,"-40"0"0,0 0 15,-41 0-15,1 0 16,40 0-16,-120 40 16,119-40-16,-39 40 15,0-40 1,40 40-1,-81-40 1,41 40-16,0 0 16,0-40-16,-1 40 15,41-40-15,0 40 16,0-40 0,0 0-16,0 40 15,0-40 1,-41 41-16,41-1 15,-80 40-15,40-40 16,80 0-16,-40 40 16,-1-40-1,41 1-15,-40-41 16,40 40-16,-40 0 16,0 40-16,40-40 15,0 0-15,-40 40 16,40-40-16,0 1 31,0-1 0,0 0-31,0 80 63,120-80-63,-39-40 15,79 40-15,41 41 16,-41-81-16,41 0 16,-41 80-16,81-80 15,-121 0-15,-79 0 16,39 0-16,-40 0 16,80 0-16,1 0 15,39 0-15,121 0 16,-161 0-16,41 0 15,-41 0-15,41 0 16,-41 0-16,-80 0 16,81 0-16,-41 0 15,-40 0-15,81-40 16,-81 0-16,120-1 16,-39 41-16,39-80 15,1 40-15,-1 0 16,-40-40-16,-39 40 15,-41 0 1,0 40-16,-40-41 94,0 1-94,40 0 15,-40 0 1,0 0-16,0 0 16,40 0-16,-40 0 15,0 0 1,0 0-16,0-1 16,0 1-1,0 0-15,0 0 16,0-40-16,0 0 15,-80 40-15,40-81 16,-121 41-16,121 40 16,0-40-16,-80 0 15,39 39-15,41 41 16,-40-40-16,-40 0 16,120 0-16,-81 0 15,1 0-15,40 0 16,0 40-1,-40 0 1,40 0-16,-1 0 16,1 0-16,0 0 15,0 0-15,0 0 16,0 0-16,-41 0 16,1 0-16,0 0 15,0 0-15,-1 0 16,1 0-16,-40 40 15,80-40-15,-41 0 16,41 0-16,-40 0 16,0 40-16,0-40 15,-81 80-15,41-80 16,-1 40-16,-79-40 16,39 40-16,-80-40 15,-39 0-15,119 0 16,-40 0-16,121 0 15,0 0-15,40 0 16,0 0 0,0 0 93,-1 0-109,1 0 47,40 41-47,-40-41 16,0 0-1,0 0 1,40 40 15,-40-40 0,40 40-15,0 40-16,0 0 16,-40-80-1,40 40 282,0 0-281,0 81-16,0-1 15,40-80-15,-40 40 16,40 41-16,40-41 16,-40 0-16,0-40 15,1 0-15,-1 0 47,40-40 16,-40 0-63,0 0 15</inkml:trace>
  <inkml:trace contextRef="#ctx0" brushRef="#br0" timeOffset="57183.08">11195 5614 0,'40'0'63,"81"40"-48,-81 40-15,40 1 16,41 39-16,-41 0 15,80 41-15,-39-1 16,39 1-16,-80 39 16,1-120-1,79 81-15,-120-41 16,0-80-16,1-40 16,-1 0 15,40 0-16,0 0-15,-40-40 16,81 40-16,-1-120 16,-40 80-16,1-81 15,-1 81-15,-40-40 16,0 80-16,-40-40 16,0 0-16,-40 40 93,0 40-93,0 40 16,-41 40-16,41-39 16,0 39-16,0-40 15,40 40-15,0-79 16,0 39-1,-120-40-15,120 0 16,0 40 0,0-40-1,0 0-15,-40 1 16,-1-41 0,-79 0-1,40 40-15,0-40 16,39 0-16,1 0 47</inkml:trace>
  <inkml:trace contextRef="#ctx0" brushRef="#br0" timeOffset="72543.5623">4534 10066 0,'121'0'172,"119"0"-172,1 0 15,0 0-15,0 0 16,441 0-16,-482 0 16,121 0-16,-160 0 15,-41 0-15,1 0 16,-81-40 0,0 40 77</inkml:trace>
  <inkml:trace contextRef="#ctx0" brushRef="#br0" timeOffset="73518.8846">7263 9344 0,'0'40'47,"0"80"-31,0-39-16,0-1 15,0 0-15,0-40 16,0 0-16,0 40 15,0-39-15,0-1 16,40-40 78,40 0-94,-40 0 15,121 0-15,80 0 16,-1 80-16,-119-80 16,-1 0-16,1 0 15,-81 0-15</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26:29.790"/>
    </inkml:context>
    <inkml:brush xml:id="br0">
      <inkml:brushProperty name="width" value="0.05292" units="cm"/>
      <inkml:brushProperty name="height" value="0.05292" units="cm"/>
      <inkml:brushProperty name="color" value="#FF0000"/>
    </inkml:brush>
  </inkml:definitions>
  <inkml:trace contextRef="#ctx0" brushRef="#br0">5297 10627 0,'80'0'156,"-40"0"-140,0 0-16,121 0 16,-81 0-16,80 0 15,-39 0-15,39 0 16,-39 40-16,79 1 15,-79-41-15,-1 80 16,-80-80-16,0 0 16,0 0-1,1 0 1,39 0-16,40 0 16,1 0-16,39 0 15,-39 0-15,-41 0 16,-40 0-1</inkml:trace>
  <inkml:trace contextRef="#ctx0" brushRef="#br0" timeOffset="1023.5432">12640 9585 0,'0'80'31,"0"-40"-16,0 40-15,0 40 16,0 41-16,0-81 16,0 80-16,0-39 15,0 39-15,0-120 16,0 121-16,0-121 16,0 0-1,0 0 16,80-80 1,-40 0-17,40 0-15,-80-40 16,41 39-16,-41 1 16,0-40-16</inkml:trace>
  <inkml:trace contextRef="#ctx0" brushRef="#br0" timeOffset="1432.2509">11677 10106 0,'40'0'46,"80"-40"-46,41 0 16,120 0-16,-81 0 16,41 40-16,-80 0 15,-41 0-15,-40-41 16,-40 1 15</inkml:trace>
  <inkml:trace contextRef="#ctx0" brushRef="#br0" timeOffset="2847.9736">13523 9745 0,'0'120'31,"0"1"-31,0 119 16,0 1-16,0 0 15,0-1-15,0 41 16,-41-201-16,41-40 16,-40 0-16</inkml:trace>
  <inkml:trace contextRef="#ctx0" brushRef="#br0" timeOffset="3391.2711">14004 10186 0,'-201'80'15,"41"41"-15,-41 39 16,41 1-16,39-81 16,121-40-16,0 0 31,0-80 110</inkml:trace>
  <inkml:trace contextRef="#ctx0" brushRef="#br0" timeOffset="3864.004">13202 10708 0,'80'0'47,"-40"40"-31,0 0-1,0-40 63,0 0-46,0 0-32,1 0 15</inkml:trace>
  <inkml:trace contextRef="#ctx0" brushRef="#br0" timeOffset="4576.214">13643 10507 0,'0'40'78,"0"0"-62,40 0-16,-40 0 15,40 81-15,-40-81 16,0 0-16,40 40 15,-40-40 1,40-40 47,1 0-48,-1 0-15,0 0 16,0 0 15</inkml:trace>
  <inkml:trace contextRef="#ctx0" brushRef="#br0" timeOffset="5383.4862">14165 9585 0,'0'40'31,"0"40"-16,0 0-15,0 0 16,0 41-16,0-81 16,0 80-16,0-40 15,0 0-15,0-39 16,0-1 0,0 0-16,0 0 0,0 0 31,0-80 94,0-80-110,0 79-15,40-39 16,0 40-16,40-40 16,-40 0-16,81 40 15,-41 40-15,0-40 16,41-1-16,-81 1 16,40 40-16,0 0 15,0 0-15,1 0 16,-41 40-16,0 41 15,0-1-15,0 0 16,0 80-16,0-79 16,-40 39-16,41-40 15,-1 0 1,-40 1-16,0-41 16,0 40-16,0-40 15,0-120 63,0-40-62,0 39-16</inkml:trace>
  <inkml:trace contextRef="#ctx0" brushRef="#br0" timeOffset="5759.5916">15850 9785 0,'40'0'15,"-40"40"1,0 81-16,0 39 16,0 40-16,0 1 15,0-41-15,0-39 16,-40-81-16,40 0 16,0 0-16,0 0 15,0-120 63,0-80-62,0 39-16</inkml:trace>
  <inkml:trace contextRef="#ctx0" brushRef="#br0" timeOffset="6039.1451">16051 9103 0</inkml:trace>
  <inkml:trace contextRef="#ctx0" brushRef="#br0" timeOffset="6568.228">16853 9464 0,'0'80'16,"0"41"-16,0-1 15,0 0-15,0 81 16,0-1-16,0-39 16,0 39-16,0 1 15,0-41-15,0-39 16,40-41-16,0-80 15,-40 40 1,0 0 0,40-40-1,41-40-15,-1 0 16,-40-40-16,80-41 16,41 1-16,-81-40 15,0 39-15,-39 81 16,-41-40-16</inkml:trace>
  <inkml:trace contextRef="#ctx0" brushRef="#br0" timeOffset="6952.2606">16331 10306 0,'0'0'0,"41"0"0,79 0 16,0 0-16,41 0 16,39 0-16,-39 0 15,-1-40-15,-79 40 16,-41-40-16,0 40 16,0 0-16,0-40 15,0 0 1,41 40-16,-41-40 15,40-40-15</inkml:trace>
  <inkml:trace contextRef="#ctx0" brushRef="#br0" timeOffset="7640.112">17816 10026 0,'40'40'31,"0"0"-15,0 0 0,1 0-1,79-40 1,-40 0-16,-40 0 15,41 0-15,-1 0 16,0 0 0,-80-40-16,0-40 15,40 0 1,-40 40 0,0-1 15,-40 41 0,0 0-31,0 0 16,-40 0-16,40 0 15,-41 0-15,41 0 16,-40 41-16,0 39 16,39 0-16,-39 40 15,40 41-15,0 39 16,0-79-16,40 79 15,0-80-15,0 41 16,0-41-16,0-40 16,0 1-16,0-41 15,0 0-15,0 0 16,80-40 0,0 0-1,-40 0 1,1-40-1,-1 0-15,0 0 16,0-1 0,0-79-16,-40 80 15,40-40-15,-40 40 16,0-41-16,0 41 16</inkml:trace>
  <inkml:trace contextRef="#ctx0" brushRef="#br0" timeOffset="8432.044">19421 10186 0,'0'-40'63,"40"40"-32,-40 40-16,0 80-15,0-39 16,0 39-16,-40-40 16,40 41-16,0-41 15,0 0-15,0-40 16,-40 40-16,40-40 16,-80 41-16,80-41 46,-40-40-14,-41 0-17,81-81-15,0 41 16,0-80-16,0 40 16,0 0-16,0 40 15,0-1-15,0 1 16,41-40-16,-1 40 15,0 0-15,40 0 16,0 40-16,-40 0 16,41 0 46,-41 0-46,0 0-1,0 0 1,0 0 0,40 0-16,1 0 15,-41 0-15,40 0 16,-40 0-16,0 0 16</inkml:trace>
  <inkml:trace contextRef="#ctx0" brushRef="#br0" timeOffset="21223.3478">8547 9705 0,'-40'0'31,"0"0"-31,0 0 16,-1 40-16,1-40 15,40 40 63,-40-40-62,0 40 0,40 0 15,-40 0-31,40 1 31,-40-41-15,40 40 62,0 0-62,0 0-1,0 0-15,0 0 16,0 0-16,0 0 15,0 0 1,0 0 0,40 1-1,-40-1 32,40 0-16,-40 0-31,40 0 16,-40 0 0,40 0-1,-40 0 1,40 0 0,41 1 30,-1-41-30,-40 0 0,0 0-1,40 0 1,-39 0 0,-1 0-16,0 0 15,40 0-15,-40 0 16,0 0-1,0 0 1,1 0 0,-1 0-16,0 0 15,0 0 1,0 0 0,40 0-1,-40 0 1,1 0-1,-1 0 1,0 0 0,0 0-16,40 0 15,-40 0-15,0 0 32,1 0-32,-1 0 31,0 0-31,0 0 15,0 0-15,0 0 16,0-41-16,0 41 16,1 0-1,-1 0 1,-40-40-16,40 40 16,0 0-1,0 0-15,0-40 16,0 40 15,0 0-15,-40-40-1,41 40 1,-1-40 0,0 40-1,0-40 16,0 0-15,0 0-16,40 40 16,-80-40 15,41 40-15,-41-41-1,0 1 16,40 0-15,-40 0 0,40 40-1,-40-40 79,0 0-78,0 0-1,0 0-15,-40 40 16,-41-80-16,-39-1 16,40 41-16,0 0 15,-41-40-15,81 40 16,0 0-1,-40 0-15,40 40 16,-41-41-16,1 1 16,40 40-16,0 0 15,-40-40-15,80 0 16,-41 40-16,1 0 16,0 0-1,0 0 16,0 0 1,0 0-1,0 0-31,0 0 16,-1 0-1,1 0 1,0 0-1,0 0 1,0 40-16,0-40 16,0 0-16,-41 0 15,41 0-15,0 40 16,-40-40-16,40 0 16,0 0-16,0 0 15,-41 40 1,41-40-1,0 0 32,0 41-31,0-41 15,0 0-15,0 0-1,-1 40-15,1-40 16</inkml:trace>
  <inkml:trace contextRef="#ctx0" brushRef="#br0" timeOffset="33182.9329">5257 11911 0,'240'0'110,"41"-81"-95,0 81-15,0-80 16,0 0-16,40 80 15,-80-40-15,-41 40 16,-119 0-16,-1 0 16,0 0-16,0 0 15,-40 0-15,1 0 16,-1 0-16,80 0 16,-40 0-16,1 0 15,-1 0-15,0 0 16,0 0-16,41 40 15,-41 0-15,-40-40 16,80 0-16,-79 0 16,39 40-16,-40-40 15,40 0-15,-40 40 16,0-40 0,1 0-16,39 40 15,-40-40 1,40 41-16,41-41 15,-1 80-15,40-80 16,-119 0-16,39 40 16,0-40-16,-40 0 15,40 0-15,-39 0 16,-1 0 46</inkml:trace>
  <inkml:trace contextRef="#ctx0" brushRef="#br0" timeOffset="67439.2763">14084 13916 0,'40'0'156,"161"0"-156,80 0 16,-80 0-16,80 0 16,-81 0-16,81 0 15,-80 0-15,80 0 16,-81 0-16,-39 0 16,-1-40-16,-39 0 15,-1 40-15,0 0 16,41 0-16,-1 0 15,41 0-15,-81 0 16,41 0-16,39 0 16,-79 0-16,-41 0 15,0 0-15,-39 0 16,39-40 0,-40 40-16,0 0 15,0 0 1,0 0-1,41 0 32,-41 0-47,0 0 16,0 0-16,40 0 16,0 0-1,1 0 1,-41 0-16,40 0 15,-40 0-15,40 0 16,1 0-16,-1 0 16,-40 0-16,80 0 15,-39 0-15,-1 40 16,0-40-16,-40 0 16,0 0-16,1 0 15,39 0 1,-40 0-1,40 0 1,41 40-16,-41-40 16,0 0-16,40 0 15,-39 0-15,79 0 16,1 0-16,-41 0 16,0 0-16,1 0 15,-41 0-15,0 0 16,-40 0-16,41 0 15,-41 0-15,40 0 16,0 0-16,41 0 16,39 0-16,-120 0 15,121 0-15,-81 0 16,0 40-16,41 0 16,-1-40-16,1 0 15,39 0-15,1 0 16,-41 0-16,40 0 15,-39 0-15,120 0 16,-81 0-16,1 0 16,39 0-16,1 0 15,-41 0-15,41 0 16,0 0-16,-121 0 16,40 0-16,1 0 15,-41 0 1,0 0-16,0 0 15,-39 0-15,39 0 16,0 0-16,-40 0 16,0 0-16,41 0 15,-1 0-15,0 0 16,0 0-16,41 0 16,39 0-16,-80 0 15,81 0-15,-41 0 16,-39 0-16,39 0 15,-40 0-15,-40 0 16,0 0-16,41 0 63,79 0-63,-39 0 15,119 0-15,-39 0 16,40 0-16,-41 0 15,-39 0-15,-81 0 16,-40 0 47,0 0-48</inkml:trace>
  <inkml:trace contextRef="#ctx0" brushRef="#br0" timeOffset="70519.2798">3451 14718 0,'0'-40'47,"40"40"-32,40 0-15,1 0 16,-1 0-16,0 0 16,81 0-16,-1 0 15,41 0-15,39 0 16,1 0-16,0 0 15,-40 0-15,-81 0 16,40 0-16,-79 0 16,39 0-16,0 0 15,1 0-15,-1-40 16,1 40-16,-1 0 16,40-80-16,-79 80 15,79 0-15,1 0 16,-81 0-16,80-40 15,-119 40-15,39 0 16,0 0-16,-80-41 16,80 41-16,41 0 15,-41 0 1,0 0-16,41 0 16,39-40-16,-39 40 15,-1 0-15,0 0 16,1 0-16,-1 0 15,-80 0-15,40 0 16,-39 0-16,-1 0 16,0-40-16,0 40 15,40 0 1,-40 0-16,81 0 16,39 0-16,-39 0 15,-1 0-15,40 0 16,-79 0-16,-1 0 15,40 0-15,1 40 16,-41-40-16,80 0 16,-39 0-16,79 0 15,1 0-15,80 0 16,241 0-16,-161 0 16,-40 0-16,-40 0 15,-121 0-15,161 0 16,-120 0-16,40 0 15,-41 0 1,-39 0-16,-1 0 16,1 0-16,160 0 15,-161 40-15,41-40 16,-161 41-16,80-1 16,1-40-16,-1 0 15,1 0-15,-1 0 16,40 0-16,-39 0 15,-1 0-15,-40 0 16,1 0-16,-1 0 16,0 0-16,-40 0 15,0 0-15,1 0 16,-1 0-16,0 0 16,0 0-16,40 0 15,0 0-15,1 0 16,39 0-16,-40 0 15,41 0-15,-81 0 16,80 0-16,-40 0 16,41 0-16,-81 0 15,80 0-15,-80 0 16,41 0-16,-41 0 16,0 0-16,0 0 15,40 0 1,-40 0-16,1 0 15,39 0-15,-40 0 16,0 0-16,0 0 16,0 0-1,1 0 1,-1 0 15,0 0-31,0 0 16,0 0-16,0 0 31,40 0-15,-39 0-16,-1 0 15,0 0-15,0 0 16,0 0-16,0 0 16,0 0 46</inkml:trace>
  <inkml:trace contextRef="#ctx0" brushRef="#br0" timeOffset="75431.2806">3732 13796 0,'-80'0'219,"39"0"-219,-79 0 15,80 0 1,0 0-16,-41 0 16,41 40-16,0-40 125,40 40-110,-40-40-15,-40 80 16,40-80-16,0 0 16,40 40 265,0 0-266,40 40-15,0 1 16,0-41 0,0 0-16,-40 0 15,0 0 1,0 0 15,0 0-15,40-40-16,-40 81 31,40-81-15,-40 40-1,0 0 17,81-40 139,-41 0-155,0 0-16,0 0 16,40 0-16,-40 0 15,1 0 1,-1 0 15,0 0 0</inkml:trace>
  <inkml:trace contextRef="#ctx0" brushRef="#br0" timeOffset="83559.226">18538 14598 0,'41'0'125,"39"0"-125,40 0 15,-80 0 1,0 0 140,1 0-156,-1 0 16,40 0-16,-40 0 15,40 0-15,-40 0 16,1 0-16,79 0 16,-40 0-16,0 0 15,-39 0-15,39 0 16,-40 0 62,0 0-78,0-40 16,0 40 15,0 0 16,1 0 31,39 0-62,80 0-16,1 80 15,-1-80-15,41 80 16,-41 0-16,-79-40 15,79 41-15,-80-41 16,-39 0-16,39 0 16,-40-40-16,0 0 15,0 0-15,0 0 16,41 0-16,-1 0 16,80 0-16,1 0 15,-41 0-15,1 0 16,79 40-16,-79-40 15,-41 40-15,80 0 16,-39-40-16,-1 0 16,-80 40-16,81-40 15,160 0 1,-121 0-16,81 0 16,-41 0-16,162 0 15,-122 0-15,1 0 16,-40 0-16,-41 0 15,-39 0-15,-81 0 16,40 0-16,-80-40 16,40 40-16,-40-40 15,40 40 1,0 0-16,41 0 16,-1 0-16,-40 0 15,80 0-15,-79-40 16,39 40-16,40-80 15,81 40-15,-161 40 16,80-40-16,1-1 16,39 1-16,-39 40 15,-1-40-15,0 0 16,41 0-16,-81 0 16,161-40-16,-81 40 15,121 0-15,-40-41 16,120-39-16</inkml:trace>
  <inkml:trace contextRef="#ctx0" brushRef="#br0" timeOffset="91982.7833">6340 10306 0,'120'0'125,"81"0"-125,40 0 16,682 0-16,-161 0 15,-40-80-15,241-80 16,-160 40-16,-201-41 16,-281 41-16,-40-41 15,-121 81-15,-120 40 16,0-40-16,1 40 16,-41 0-1,40 40 1,0 0 31</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6:32:52.241"/>
    </inkml:context>
    <inkml:brush xml:id="br0">
      <inkml:brushProperty name="width" value="0.05292" units="cm"/>
      <inkml:brushProperty name="height" value="0.05292" units="cm"/>
      <inkml:brushProperty name="color" value="#0070C0"/>
    </inkml:brush>
  </inkml:definitions>
  <inkml:trace contextRef="#ctx0" brushRef="#br0">7142 681 0,'0'80'94,"0"-39"-79,0 39-15,0 40 16,0-40-16,0 81 15,0-1-15,0-80 16,0 1-16,41-1 16,-41 0-16,0-40 15,0 0-15,0 40 16,0-40 0,40-40 155,-40-40-155,0-40-16,40 0 16,-40 40-16,0-40 15,0 40 1,0-1-16,0 1 16,0 0-16,40-40 15,-40 40 1,0-40-16,0 40 15,0-1-15,0 1 16,0-40 0,40 40-16,-40 0 15,0-40-15,40 40 16,0-41-16,1 41 16,39 0-16,-80 0 15,40 40 1,0 0-16,0-40 15,0 40 1,0 0 62,1 0-78,-41 80 16,40 0-16,0-39 15,-40-1-15,0 0 16,0 40-16,0-40 16,0 40-1,0-40 1,-40-40-16,0 40 16,-1-40-1,1 0 1,0 0-16,-40 0 15,40 0-15,0 0 16,0 41-16,-1-41 78,1 0-31</inkml:trace>
  <inkml:trace contextRef="#ctx0" brushRef="#br0" timeOffset="10583.5339">8507 1243 0,'0'0'0,"0"80"15,0 0-15,0 40 16,0-39-16,0 39 16,0-80-16,0 40 15,0-40-15,0 0 16,0 1-1</inkml:trace>
  <inkml:trace contextRef="#ctx0" brushRef="#br0" timeOffset="10959.8821">8507 360 0</inkml:trace>
  <inkml:trace contextRef="#ctx0" brushRef="#br0" timeOffset="12335.2134">8908 842 0,'40'40'0,"0"120"15,-40-80-15,81 121 16,-81-81-16,40 81 15,0-121-15,0 40 16,0 81-16,0-121 16,-40 80-16,0-79 15,0-1-15,0-40 16,0 0-16,0 0 16,0-120 93,0-80-109,0-41 16,0 41-16,0-41 15,0 41-15,0-41 16,0 41-1,40 39-15,-40 1 16,0 40-16,0 0 16,0 40-16,0-1 15,0-39-15,40 40 16,1 40-16,39-80 16,0 0-16,0 40 15,1-1-15,-1 1 16,0 40-16,-40 0 15,0 0-15,0 0 47,1 0-31,-1 40-16,0 1 16,-40 79-16,0-80 15,0 80-15,0-39 16,0-1-16,0 40 15,-40-80-15,0 40 16,-41 1-16,41-41 16,-40 0-16,-40 0 15,79-40-15,-79 40 16,40-40 0,-41 40-16,41-40 15,0 0-15,40 0 16,0 0-1</inkml:trace>
  <inkml:trace contextRef="#ctx0" brushRef="#br0" timeOffset="19255.8217">5297 7379 0,'120'0'46,"-40"0"-30,81 0-16,-81 0 16,0 0-16,1 0 15,-41 0-15,40 0 16,-40 0 15,0 0-15,-40-40-1,40 40 1,0 0 0</inkml:trace>
  <inkml:trace contextRef="#ctx0" brushRef="#br0" timeOffset="20120.0473">7504 7339 0,'80'40'16,"0"-40"-1,-40 40-15,41-40 16,79 40-16,-40 0 15,41-40-15,40 0 16,-41 40-16,-120-40 16,81 0-16,-81 40 15,40-40 1,-40 0 15,40 0-15,1 0-1,39 0-15,0 0 16,-39 0-16,-1 0 16,-40 0-16,40 0 15</inkml:trace>
  <inkml:trace contextRef="#ctx0" brushRef="#br0" timeOffset="20639.5501">10593 7419 0,'121'0'47,"-41"0"-47,201 0 16,-80 0-16,39 0 15,442 0-15,-361 0 16,-40 0-16,-120 0 16,-41-40-16,-80 40 15</inkml:trace>
  <inkml:trace contextRef="#ctx0" brushRef="#br0" timeOffset="50767.4115">14004 681 0,'0'40'78,"0"0"-78,40 121 16,-40-1-16,0 1 16,80 39-16,-80-79 15,0-1-15,0-40 16,0-40-16,0 0 15,41 0-15,-1-40 79,0 0-64,0 0 1,0 0-16,0 0 15,0 0 1,0-40 0</inkml:trace>
  <inkml:trace contextRef="#ctx0" brushRef="#br0" timeOffset="51223.1036">13482 1323 0,'0'-40'31,"41"40"-31,79 0 16,-40 0 0,0-40-16,-39 40 15,39-40-15,-40 40 16,0-41-16,0 41 15,0-40 1</inkml:trace>
  <inkml:trace contextRef="#ctx0" brushRef="#br0" timeOffset="51951.0841">14566 1122 0,'0'40'31,"0"1"-15,0 39-16,0-40 16,40 0-16,-40 80 15,0-39-15,40-1 16,0-40-16,0 0 15,-40 0-15,0 0 16,41-40 0,-1 0-1,0 0 1,0 0 15,0 0-31,0 0 0,0-40 16,0 0-1,-40-40 1,0-41-16,0 41 16,0 40-16,0-80 15,0 80-15,0 0 16,0-41-16,0 41 16,0 0-1</inkml:trace>
  <inkml:trace contextRef="#ctx0" brushRef="#br0" timeOffset="52751.14">15047 1122 0,'0'0'0,"0"40"16,0 1-16,0 39 16,0-40-16,0 0 15,0 80-15,0 41 16,81-1-16,-81-80 15,40 41-15,0-81 16,-40 0 31,40-40-16,0 0-15,0 0-1,41 0 1,-41 0 0,40 0-1,-40 0 1,0 0 15,-40-40-31,40 40 16,0-40-16,-40 0 15,41-41 1,-1 1 0,-40 40-16,0 0 15,0-40-15,0 40 16,0-41-16,0 41 16,0-40-16,0 0 15,0 0-15,0-1 16,0 41-16,0-40 15,0 40-15,0 0 16,0 0-16</inkml:trace>
  <inkml:trace contextRef="#ctx0" brushRef="#br0" timeOffset="53591.3585">16532 2045 0,'0'0'0,"40"0"15,40 0 1,-39-40-16,-1 40 16,0-40-16,0-1 15,0 41-15,40-80 32,-80 40-32,40 0 15,-40-40-15,41 0 16,-41-1-16,0 41 15,0 0-15,0 0 16,0 0-16,-41 40 78,1 0-62,0 0-1,0 0 1,0 80-16,0 41 16,0-81-16,40 120 15,-40-120-15,40 40 16,0 1-16,0 39 16,0-80-16,0 80 15,0-39-15,0-1 16,0 0-16,40-40 15,0 0 1,0-40 0,0 0-1,80 0-15,1 0 16,-41 0-16,81 0 16,-81 0-16,-40 0 15,40-40-15,0 0 16,-39 40-16,-41-40 15,40 40-15,-40-80 16,0 40-16</inkml:trace>
  <inkml:trace contextRef="#ctx0" brushRef="#br0" timeOffset="55391.134">17816 1564 0,'40'0'313,"0"0"-282,41 0-16,-41 0-15,0 0 16,40 0-16,-40 0 16,81-41-16,-81 1 15,0 0 1,0 40-16,-40-40 16,0 0-16,0 0 15,0 0 1,-40 40 78,0 0-79,0 0 1,0 0-1,-1 0 1,1 0 0,0 0-1,-40 0-15,40 0 16,-41 0-16,41 0 16,0 0 15,0 0-16,40 40 17,0 0-32,0 0 15,0 40 1,0-40-16,0 41 16,0-1-16,0-40 15,0 0-15,0 0 16,0 0-16,0 40 15,0-39 1,0-1 0,40-40-1,40 0 1,-39 0 0,-1 0-1,0 0 1,0 0-1,0 0-15,40 0 16,41 0-16,-41 0 16,81-40-16,-121 40 15,0 0-15,-40-41 16</inkml:trace>
  <inkml:trace contextRef="#ctx0" brushRef="#br0" timeOffset="56447.4938">19140 1283 0,'0'40'31,"0"0"-31,40 40 15,1 41 1,-41-41-16,40 80 16,0-40-16,-40-79 15,0 79-15,0-80 16,0-80 62,-40 0-62,0-81-16,-41 1 15,41 0-15,40 40 16,-40-81-16,40 81 16,-40-40-16,40 39 15,0 41-15,0-40 16,0 40-1,40 0 1,40 40 0,-40 0-16,81-40 15,-81 40 1,40 0 46,-80 40-46,0 0-16,40 40 16,-40 0-16,0 1 15,0 39-15,0-80 16,0 40-16,-40 1 16,0-1-1,0-80-15,0 0 16,40 40-1,-40-40 1,0 0-16,-1 0 16,-39 0-1,40 0-15,0 0 47</inkml:trace>
  <inkml:trace contextRef="#ctx0" brushRef="#br0" timeOffset="57511.7365">19943 1243 0,'80'80'47,"-80"-40"-31,40 40-16,0 0 15,0-39-15,-40-1 16,41 0-16,-1 0 62,0-40-46,40 0 0,-40 0-16,40-40 15,-39 0-15,-1-41 16,0 1-16,-40 0 15,0 40-15,0 0 16,0 0-16,0 0 16,0 80 124,0 0-140,0 160 16,0-79-16,0 79 16,80-39-16,-80-1 15,80-40-15,-80-39 16,40-1-16,-40 0 15,0-40-15,0 0 16,0 0-16,0 40 16,-40 1-1,-40-41-15,-121 40 16,1 40-16,-41 1 16,81-121-16,-41 40 15,81-40-15,39 40 16,41-40-16,0 0 15,0 0 1,-40 0 0,40 0-1,-1 0 1,-79 0-16</inkml:trace>
  <inkml:trace contextRef="#ctx0" brushRef="#br0" timeOffset="58247.1107">14205 2566 0,'80'0'78,"201"0"-78,-40 0 15,-1 0-15,41 0 16,-40-80 0,80 80-16,-80-80 15,80 80-15,80 0 16,-120 0-16,0 0 15,-81-40-15,41 40 16,0 0-16,0 0 16,40 0-16,-41 0 15,1 0-15</inkml:trace>
  <inkml:trace contextRef="#ctx0" brushRef="#br0" timeOffset="102319.175">20946 11109 0,'0'120'31,"0"-40"-15,-80 40-16,80-39 16,-40-1-16,-1 0 15,1-40-15,0 40 16,0-80-16,0 40 16</inkml:trace>
  <inkml:trace contextRef="#ctx0" brushRef="#br0" timeOffset="103590.9019">21468 10387 0,'40'-40'32,"-40"80"-17,0 0 1,0 40-16,40-40 15,-40 40-15,40 1 16,-40-41-16,40 0 16,-40 40-16,0-40 15,0 0-15,0-80 141,0-40-125,0 0-1,0 40-15,0-41 16,0 41-1,0 0 1,40 40 0,-40-40-16,40 40 15,0-40 17,41 0-17,-41 0 1,0 40-1,0 0 1,-40-40-16,40 40 16,0 0-16,1-41 31</inkml:trace>
  <inkml:trace contextRef="#ctx0" brushRef="#br0" timeOffset="104935.6301">22832 9585 0,'0'0'0,"-80"-41"16,40 1-16,-1 40 15,1 0-15,-80 0 16,40 0-16,-1 0 16,-39 0-16,80 0 15,-40 81-15,-1-81 16,41 40-16,40 0 15,-40-40-15,40 40 16,0 0-16,0 0 16,-40 0-1,40 0 1,0 0 0,0 1-1,0-1 16,80 0 16,1-40-47,-41 0 16,40 0-16,-40 0 16,40 0-16,-40 0 15,1 0-15,-1 0 16,0 0-1,0 0-15,40 0 79,-40 0-48,-40-40-31,40 0 31,-40-1-15,41 41 15,-41-40-31,0 0 31,0 0 0,0 0-31,40 0 16,0 0 125,0 40-126,-40 40 1,0 40-16,0-40 16,0 0-1,0 41-15,0-41 31,40-40 63,40 0-94,1 0 16,-1 0-16</inkml:trace>
  <inkml:trace contextRef="#ctx0" brushRef="#br0" timeOffset="105687.9702">23594 9905 0,'0'0'0,"-40"41"0,40-1 16,0 0-16,0 0 15,0 0-15,0-80 110,0 0-95,40 0 1,121 0 0,-121-1-16,40 41 15,0-40-15,-39 40 16,-1 0 31,0 0-16,-40 40-31,0 41 16,0-41-16,0 0 15,0 40 1,0-40-1,40-40 64,40 0-64,-40 0-15,41-40 16,-1 40-16</inkml:trace>
  <inkml:trace contextRef="#ctx0" brushRef="#br0" timeOffset="106862.8549">24116 9865 0,'0'0'0,"-40"0"15,0 40-15,40 1 16,0-1-16,0 0 16,0 0-16,0 40 15,0-40-15,0 0 16,40 0 0,-40 0-16,40 1 15,40-1-15,-40 0 16,81 0-16,-81-40 15,0 0-15,0 0 16,40 0 0,-40 0-16,1 0 15,-1-40-15,0-40 16,0 39-16,-40-39 16,0 40-16,0-40 15,0-40 1,0-1-16,0 81 15,0-40-15,0 0 16,0 0-16,0-1 16,0 41-1,0 0 1,0-40 0,0 40 15,0 0 0,0 0 0,-40 40 141,40 40-156,0 0-16,0 0 15,0 0 1,0 40 78,0-40-79,0 41-15,0-1 16,0 40-16,0-40 16,40 81-16,-40-121 15,0 0-15</inkml:trace>
  <inkml:trace contextRef="#ctx0" brushRef="#br0" timeOffset="107446.8218">25561 9745 0,'0'40'15,"0"40"1,0 81-16,0-81 16,0-40-16,0 0 15,0 0-15,0 0 16,0 0-16,0 1 47,40-41-32,40 0-15,-40 0 16,80 0-16,1 0 16,-41-81-16,40 41 15,-79 0-15,-1 40 16,0-40-16,-40 0 16,40 40-16,-40-40 46</inkml:trace>
  <inkml:trace contextRef="#ctx0" brushRef="#br0" timeOffset="114855.6203">5257 6336 0,'0'80'62,"0"41"-62,0 39 16,0 0-16,80 41 15,-80-121-15,40 81 16,0-81-16,-40 0 16,40-40-16,0 0 15,0-40 32,41 0-47,-41 0 16,40 0-16</inkml:trace>
  <inkml:trace contextRef="#ctx0" brushRef="#br0" timeOffset="115310.8539">6500 6577 0,'0'0'15,"0"200"-15,0 1 16,0-1-16,-40 81 15,0-161-15,0 41 16,0-81-16,-40 0 16,40-40-16,-1 0 15,1-40-15,0 0 47</inkml:trace>
  <inkml:trace contextRef="#ctx0" brushRef="#br0" timeOffset="116070.6565">4936 7459 0,'40'-40'47,"120"40"-31,-39 0-16,-81 0 16,40 0-16,-40 0 15</inkml:trace>
  <inkml:trace contextRef="#ctx0" brushRef="#br0" timeOffset="147350.6986">5265 10530 0,'53'0'109,"53"0"-109,0 0 16,53 0-16,-1 0 15,1 0-15,-27 0 16,1 0-16,-54 0 15,0 0-15,-52 0 16,52 0-16,-52 0 16,26 0-16,0 0 15,-1 0-15,-25 0 16,26 0 0,26 0-16,-52 0 15,-1 0-15,1 0 16,25 0-16,-25 0 15,26 0-15,-27 0 16,27 0-16,53 0 16,-53 0-16,53 0 15,26 0-15,-53 0 16,27 0-16,0 0 16,-53 0-16,53 0 15,-27 0-15,27 0 16,0 0-16,0 0 15,26 0-15,-26 0 16,0 0-16,0 0 16,-1 0-16,-78 0 15,26 0-15,-27 0 16,1 0-16,52 0 16,-26 0-16,0 0 15,0 0-15,-27 0 16,54 27-16,-54-27 31,27 0-31,-53 26 16,26-26-16,27 0 15,-26 0 1,-1 0 15,1 0-15,-1 0-1,27 0-15,-26 0 16,-1 0-16,27 0 16,-27 0-1,1 0-15,-1 0 16,1 0-16,-1 0 94,1 0-79,-1 0 48</inkml:trace>
  <inkml:trace contextRef="#ctx0" brushRef="#br0" timeOffset="149286.64">23707 1270 0,'26'26'47,"-26"1"-31,0-1-1,27 53-15,-1 27 16,0-26-16,-26-1 15,27-26-15,-27 0 16,0 0-16,0-27 16</inkml:trace>
  <inkml:trace contextRef="#ctx0" brushRef="#br0" timeOffset="150127.2044">24156 1376 0,'0'26'16,"0"53"0,27 27-16,-27-26 15,0-28-15,0 1 16,0 0-16,0-26 16,26-27 77</inkml:trace>
  <inkml:trace contextRef="#ctx0" brushRef="#br0" timeOffset="152999.3897">24183 1508 0,'0'-27'46,"0"1"-30,26-27 0,1 27-1,26-27 1,0 26-16,-27 1 16,1-1-16,-1 27 15,1 0-15,-1 0 16,0-26-16,1 26 62,-1 53-46,-26 0-16,0 26 16,0-53-16,27 80 15,-27-53-15,0 0 16,0-26-16,0-1 15,0 27-15,0-27 16,0 1-16,0-1 16,0 1-1,0-54 63,0 1-78,0-54 16,53 1-16,-27 0 16,1-1-16,-1 27 15,27 1-15,-53-81 16,53 80-16,-27 0 16,27 0-16,-26 27 15,-27 0-15,26 26 94,-26 26-78,27 27-1,-27 0-15,0 0 16,0 26-16,0-26 15,0 0 1,0-27-16,0 27 16,0-26-16,0 52 15,0-52 1,-27-27-16,27 26 16,-26-26 30,-1 0-14,27-26-17</inkml:trace>
  <inkml:trace contextRef="#ctx0" brushRef="#br0" timeOffset="153686.6775">25294 1111 0,'0'0'0,"0"53"0,0 0 0,0 26 15,0 159 1,0-26-16,0-27 16,0-53-16,0-79 15,0-26-15,0 26 16,0-27-1,27-26 64,-27-53-64,0 0-15,0 0 16,26 0-16</inkml:trace>
  <inkml:trace contextRef="#ctx0" brushRef="#br0" timeOffset="156208.4995">25294 1084 0,'53'0'140,"-26"0"-140,-1 0 16,53 0-16,-26-26 15,-26 26 1,-1 0-16,1 0 63,-27 26-48,26 1-15,27 79 16,-53-53-16,27 0 15,-27-27-15,0 27 16,0-27-16,0 1 16,0-1-16,0 1 15,-27-1-15,-26 1 16,0-1-16,0 1 16,27-27-16,-54 26 15,54-26-15,-53 0 16,52 27-16,1-27 109,26-27-93,0 1-1,26-1-15,1 1 16</inkml:trace>
  <inkml:trace contextRef="#ctx0" brushRef="#br0" timeOffset="157279.3123">25903 1111 0,'0'26'31,"26"54"-31,27-1 16,-53 1-16,0-28 16,27 1-16,-1 27 15,0-54-15,-26 27 16,27-26 46,26-27-46,-27 0-16,1 0 16,-1 0-16,1 0 15,-1-27-15,1 1 16,-1 26-16,0-27 16,-26-26-1,0 0-15,0 27 16,0-1-16,0-25 15,0-1-15,0 0 16,0 26-16,0 1 16,0-1-1,0 1-15,0-1 16,0 1-16,-26-27 16,0 53-1,-1 0-15,1-26 16,-27 26-16,26 0 15,1 0-15,-27 0 16,26 0 0,1 0-1,0 0 1,-27 26 0,53 0-1,-27-26 1,27 27-1,0-1 64</inkml:trace>
  <inkml:trace contextRef="#ctx0" brushRef="#br0" timeOffset="158311.5263">26696 1349 0,'0'0'0,"0"27"0,0-1 15,0 0-15,0 1 16,0-54 109,0-25-109,0-1-16,0 0 15,27 26-15,-27 1 16,26-27-16,27 26 15,-26 1-15,-1-27 16,-26 27-16,27 26 16,-1 0 109,1 0-47</inkml:trace>
  <inkml:trace contextRef="#ctx0" brushRef="#br0" timeOffset="159024.9629">27252 661 0,'0'53'15,"0"26"1,0 27-16,0 27 16,0-28-16,0-52 15,0 27-15,0-27 16,0 26-16,0-26 15,0-27 1,0 1-16,0-1 16,0 1-1,27-27 48,-1 0-63,0 0 15,27 0-15,-26 0 16,-1 0-16,1 0 16,26 0-1,-27-27-15,27-52 16</inkml:trace>
  <inkml:trace contextRef="#ctx0" brushRef="#br0" timeOffset="159526.612">27067 1005 0,'-27'-26'16,"80"26"0,27-27-1,-1 27-15,27 0 16,-53-26-16,53-1 15,-53 27-15,-27 0 16,27-26-16,-27 26 16</inkml:trace>
  <inkml:trace contextRef="#ctx0" brushRef="#br0" timeOffset="162702.4392">28734 1058 0,'0'0'0,"0"79"0,0 80 16,0 0-16,0 0 15,-27 26-15,27-53 16,0 0-16,0-26 16,0 0-16,0-53 15,-26-27 17,-1-52-1,27-27-31,0-26 15,-26 26-15</inkml:trace>
  <inkml:trace contextRef="#ctx0" brushRef="#br0" timeOffset="163592.2345">29051 1032 0,'0'0'0,"27"0"15,-1 0 17,1 0-17,-1 0 1,-26 26-1,27 27-15,-1-27 16,-26 27-16,0-26 16,0-1-16,-26 1 15,26-1 1,-53 1-16,26-1 16,1-26-16,-27 0 15,-27 0-15,27 0 16,1 0-16,-28 0 15,27 0-15,27 0 16,-1 0-16,1 0 94,26-26-79,-27 26 1</inkml:trace>
  <inkml:trace contextRef="#ctx0" brushRef="#br0" timeOffset="165008.4207">29686 979 0,'0'26'16,"0"1"0,0 52-16,0 27 15,27-27-15,26 27 16,0 0-16,-1-27 16,-52-52-16,53 26 15,-53-27-15,27 0 16,26-26 62,-27-52-78,54-28 16,-54 27-16,-26 0 15,26-26-15,1 26 16,-1-26-16,-26 26 15,0-27-15,27 54 16,-27-1-16,0 1 16,0 0-16,26-1 15,-26 1-15,0 79 141,0 26-125,0 27-16,0 26 15,0-26-15,0 53 16,27-1-16,-27-25 15,53-1 1,-53 0-16,0-52 16,0-1-16,0-53 15,0 1-15,0-1 32,-53-26-17,0 0-15,-53 0 16,0 0-16,80-26 15,-80-1-15,79-25 16,-25 25-16,52-26 16,-27 0-16,1 53 15,26-26-15,-27 26 16</inkml:trace>
  <inkml:trace contextRef="#ctx0" brushRef="#br0" timeOffset="166359.4299">30983 1190 0,'0'0'0,"-53"0"0,26 0 16,-26 27-16,1 26 15,-28 0-15,27 0 16,27-1-16,-1 1 16,1 0-16,26-26 15,0 26-15,0-27 16,0 1-16,0-1 16,0 0-16,0 1 15,0-1 1,26-26 62,1 0-78,-1 0 16,1-26-16,-1 26 15,-26-27-15,27 1 16,26-53-1,-53 52-15,0-26 16,26 0-16,-26 27 16,26-53-16,1 52 15,-27 1-15,0 52 110,0 53-95,0 80-15,0-53 16,53 0-16,-53 26 16,0-26-16,26 0 15,1 0 1,-1-27-16,-26 0 15,0-52-15,0-1 16,0 1 15,-26-27-31,-27 0 16,-27 0-16,-25 0 16,-1 0-16,-27 0 15,1 0-15,53 0 16,52 0-16,1 0 15,-1 0-15,1-27 16,26-26-16,0 0 16</inkml:trace>
  <inkml:trace contextRef="#ctx0" brushRef="#br0" timeOffset="167936.0097">31459 1296 0,'0'0'0,"-27"27"16,27-1 0,0 27-16,0 0 15,0-27 1,0 1-1,0-1-15,0 1 16,0-1-16,0 1 16,0-1-16,0 1 15,0-1-15,0 0 16,27 1-16,-1-27 62,27 0-46,0 0 0,-26-27-16,-1 1 15,1-27 1,-27 27-16,0-1 16,0 1-1,0-1-15,0 1 16,0-1 15,0 1 32,0-1-48,0 1 1,-27-27-16,27 27 15,-26-27 1,-1 53-16,27-27 16,-26 27 31,-1 0-47,-26 0 15,27 0 1,-1 0-16,1 0 15</inkml:trace>
  <inkml:trace contextRef="#ctx0" brushRef="#br0" timeOffset="168638.8499">31697 1376 0,'0'0'0,"0"26"16,0 0-16,0 27 15,0-26-15,0 26 16,0 0-16,0 0 15,0-27-15,0 0 16,0 27-16,0-26 16,0-1 15,0 1-31,0-1 0,0 1 31</inkml:trace>
  <inkml:trace contextRef="#ctx0" brushRef="#br0" timeOffset="170110.5942">31962 1455 0,'0'0'0,"0"79"0,0 1 16,0 25-16,0-52 16,0-26-1,0-1-15,0 1 16,0-80 78,26 0-94,-26 26 15,27-78-15,-27 78 16,26-26-16,1 27 15,25-1-15,-25 27 16,-1 0 31,1 0-31,-27 27-16,0 26 15,26 0-15,-26 0 16,27-1-16,-27 1 15,0 0-15,0 0 16,0-26-16,26-1 16,-26 1-16,0-54 93,0-26-93,0-53 16,0 1-16,0-54 16,27 53-16,26 0 15,-1 80-15,-25-27 16,-1 26-16,-26 1 16,27-1-1,-27 54 63,26-27-78,-26 53 16,27-53-16,-27 26 16,26 27-16,-26-26 15,0-1-15,0 1 16,0-1-16,0 0 15,0 1 1,0-1-16,0 1 16,0-1 15</inkml:trace>
  <inkml:trace contextRef="#ctx0" brushRef="#br0" timeOffset="170335.4415">32570 1534 0</inkml:trace>
  <inkml:trace contextRef="#ctx0" brushRef="#br0" timeOffset="171422.4523">32623 1455 0,'-26'0'46,"26"53"-46,0 26 16,0-52-16,0 52 16,-27-26-16,27 0 15,-26-27-15,26 27 16,0-26-16,0-1 16,0 1-16,0-1 15,0 0 48</inkml:trace>
  <inkml:trace contextRef="#ctx0" brushRef="#br0" timeOffset="172391.5555">32808 1614 0,'27'0'0,"-1"0"16,-26 26-1,27-26 1,-1 27-1,1-1 1,26-26-16,-27 0 16,0 0-16,1 0 15,-1 0-15,1 0 16,-1 0-16,1 0 16,26-26-16,-53-1 15,26-26-15,-26 27 16,0-27-16,27 26 15,-27 1-15,0-1 16,0 1 0,0 0-1,0-1 1,-27 27 0,1 0-1,-1 0-15,1 0 16,-54 0-16,54 0 15,-27 0-15,-26 27 16,52-1-16,1 27 16,26 0-16,0-27 15,-27 27-15,27 0 16,0 0-16,0 0 16,0-27-1,0 27-15,0 27 0,0-54 16,27 1-1,-1-1-15,-26 0 16,27 1-16,-1-27 16,1 0 15,-1 26-31,0-26 16,1 0-1,-1 0-15,1 0 16,-1 0-16,1 0 15,-1 0-15,1-26 32,-27-1-32,0 1 31</inkml:trace>
  <inkml:trace contextRef="#ctx0" brushRef="#br0" timeOffset="174855.4413">22331 1772 0,'0'27'31,"0"-1"-16,26-26 1,1 27-16,-1-1 16,1 1-16,26-27 47,-1-27-32,1 1 1,0-27-16,53-106 15,0 27-15,26 0 16,-26-1-16,0 27 16,-53 1-16,26 52 15,-26 26-15,-26 27 16</inkml:trace>
  <inkml:trace contextRef="#ctx0" brushRef="#br0" timeOffset="178439.5661">22304 3386 0,'0'27'78,"0"-1"-62,0 1-16,27 52 16,26-52-16,-53-1 15,0 27-15,26-53 16,1 53-16,-27-27 16,53-52 46,-1-80-46,1 53-1,0 0-15,0 0 16,0-53-16,-26 80 16,-27-1-16,79-25 15,-79 25 16,26 27 1,1 0-17,-1 0 1,1-26 0</inkml:trace>
  <inkml:trace contextRef="#ctx0" brushRef="#br0" timeOffset="217807.3762">24104 3016 0,'0'26'16,"0"80"-1,0 53-15,0 0 16,0-1-16,0 1 15,0 0-15,0 0 16,0-53-16,0-80 16,0 53-16,0-52 15,-27-54 48</inkml:trace>
  <inkml:trace contextRef="#ctx0" brushRef="#br0" timeOffset="218959.3584">24156 2989 0,'0'0'0,"27"0"16,-1 0-16,1 0 15,26 0 64,-27 0-64,1 53 1,-27 0-1,26 0-15,-26-26 16,0 26-16,0-1 16,0-25-16,0-1 15,0 1-15,0-1 16,-53 1 15,27-27 63,-1 0-78,1 0-1,-1 0 1,-26-27-1,53 1-15,-26 26 16</inkml:trace>
  <inkml:trace contextRef="#ctx0" brushRef="#br0" timeOffset="219959.3663">24765 3042 0,'26'0'16,"-26"53"-16,0 0 15,27 27-15,-1-80 16,-26 52-16,0-25 15,53 26-15,-26 0 16,-1 26 0,1-79-16,-27 27 15,79-27 17,-26 0-17,0 0-15,26 0 16,-26-27-16,53-26 15,-80 0-15,27-26 16,0 0-16,-53 26 16,27 0-16,-27 26 15,0 1-15,26-1 16,-26 1-16,0 105 109,0 27-109,0 26 16,0 54-16,0-54 16,0 0-16,0 27 15,0-106-15,0 0 16,0-27-16,0 1 15,0 26-15,0-27 16,-26-26 0,-1 27-16,-26-1 15,27-26 1,-27 0-16,-26 0 16,26 0-16,26 0 15,-26 0-15,0-26 16,0-27-16,27 26 15,0 1-15,-1-1 16</inkml:trace>
  <inkml:trace contextRef="#ctx0" brushRef="#br0" timeOffset="220974.4673">26485 3016 0,'0'0'0,"-27"0"16,1 26-16,-1-26 16,-26 0-16,-26 53 15,0 0-15,52-26 16,-26 26-16,27-1 15,-1 28-15,27-54 16,-26 27-16,26 0 16,0 0-1,0-26-15,0-1 16,0 0 31,26-26-32,1 0-15,52 0 16,-26-26-16,27-53 16,-54 52-16,53-52 15,-52 52-15,-27 1 16,26-1-16,-26 1 16,0 79 77,0 0-77,0 53-16,0-27 16,0 0-16,0 1 15,0 79-15,0-1 16,0-78-16,0-1 15,0-26-15,0 0 16,0-27 0,-26 1-1,-1-27-15,-26 0 16,-26 0-16,-27-27 16,27 1-16,0-27 15,-27-26-15,79 52 16,1 1-1,26-1 1,0 1-16,0-1 16</inkml:trace>
  <inkml:trace contextRef="#ctx0" brushRef="#br0" timeOffset="221927.2331">26935 3042 0,'0'0'0,"-80"0"16,54 0-16,-54 27 16,27-1-16,27 1 15,26-1-15,-53 27 16,27 0-16,26-27 15,0 27-15,0-26 16,0 79-16,0-80 16,0 54-1,26-28-15,1-25 16,-27-1-16,52 27 16,-25-53-16,-1 0 15,1 0-15,-1 0 16,1 0-1,-1 0-15,1 0 16,26 0-16,0-79 16,26 26-16,-53-26 15,1-1-15,-1 27 16,1 0-16,-27 27 16,0-1-16,0 1 15,0 79 95,0 26-110,0-52 15,0 26-15,0 0 16,0 0-16,0-27 15,0 0 1</inkml:trace>
  <inkml:trace contextRef="#ctx0" brushRef="#br0" timeOffset="223014.8068">27411 3148 0,'26'0'16,"1"27"-16,-27 52 16,0 0-16,0 1 15,0-54-15,0 54 16,0-27-1,0-27-15,0 0 16,0-78 62,0-28-78,0 27 16,53-26-16,-27 26 15,1 0-15,25 27 16,1-27-16,27 26 16,-54 27-16,1 0 15,-1 0-15,1 0 16,-1 0-16,1 0 16,-1 0-1,0 27-15,1 26 16,-1-27-16,1 27 15,-27 26-15,0-26 16,26-26-16,-26-1 16,0 1-1,27-80 79,-27 0-78,26 0-16,27-27 15,-53 54-15,27 26 16,-27-26-16,0-1 16,53 27 15,-27-26-31,0-1 15,27 27-15,-26 0 16,-27-26 0,26 26 62,1 26-63,-1 27 17,-26-26-32,27 52 15,-27-26-15,0-27 16,0 1-16,0-1 16,0 1-1</inkml:trace>
  <inkml:trace contextRef="#ctx0" brushRef="#br0" timeOffset="224358.6354">28866 3254 0,'-26'0'63,"-1"0"-32,1 0-15,26 26 15,0 1-15,0-1-1,0 1 1,53-27 78,-1 0-79,-25 0-15,26 0 16,-27 0-16,1 0 16,-1 0-16,-26-27 15,27 27-15,-27-26 16,26-1-16,-26 1 15,0-27 1,0 27 15,0-1 16,-26 27-16,-1 0-15,1 0 0,-1 0-1,1 0 1,-1 0-16,1 0 16,-1 27-16,1-1 15,0 27-15,-27 0 16,26 0-16,-26 26 15,53-26-15,-53 0 16,53 0-16,0-27 16,0 27-16,0-26 15,-26 26-15,26 0 16,0-27 0,0 1-1,0-1 48,26-26-63,1 0 15,-1 0-15,1 0 16,-1 0 0,1 0-1,52-26 1,-26-1-16,-27 27 15,1 0-15,-1-26 16,1 26-16,-1-27 16</inkml:trace>
  <inkml:trace contextRef="#ctx0" brushRef="#br0" timeOffset="227686.1766">29422 3624 0,'26'0'766,"-26"-26"-750,27 26 187,26 0-156,-53-26-1,0-1 79,0 54-109,-27-1 0,1 0-16,26 1 15,-27-27-15,27-27 157,0 1-157,0 0 62,0 52 1,0 0-48,0 1-15,0 26 16,0-27-16</inkml:trace>
  <inkml:trace contextRef="#ctx0" brushRef="#br0" timeOffset="228830.2652">29924 3122 0,'0'53'62,"0"0"-62,0-1 16,0 1-16,0 0 15,0 0-15,0 0 16,0 0-16,0-26 16,0 25-16,0-25 15,0-1-15,0 1 31,0-80 94</inkml:trace>
  <inkml:trace contextRef="#ctx0" brushRef="#br0" timeOffset="229214.6655">29977 2804 0</inkml:trace>
  <inkml:trace contextRef="#ctx0" brushRef="#br0" timeOffset="230406.3078">30136 3122 0,'0'0'0,"0"53"16,0 0-16,26-1 15,-26 1-15,0 27 16,0-54-16,0 27 16,0-106 124,0 27-140,53-54 16,-26 54-16,-1-53 15,27 52-15,0-52 16,-26 52-16,-1-26 16,1 27-16,-1 26 15,-26-27-15,26 27 78,1 27-62,-1-1-16,-26 1 16,0-1-16,0 27 15,0 0-15,0-26 16,0 25-16,0-25 16,0 26-16,0-27 15,0 1 1</inkml:trace>
  <inkml:trace contextRef="#ctx0" brushRef="#br0" timeOffset="230926.5717">30850 3016 0,'27'26'16,"-27"80"-16,26-53 16,-26 53-16,27-53 15,-27-27-15,0 1 16,0-1-16</inkml:trace>
  <inkml:trace contextRef="#ctx0" brushRef="#br0" timeOffset="231278.9965">30877 2778 0,'0'-27'141</inkml:trace>
  <inkml:trace contextRef="#ctx0" brushRef="#br0" timeOffset="231894.8596">31168 2460 0,'0'53'47,"0"0"-47,0 0 16,26 0-16,1 0 15,-1 53-15,-26-80 16,53 106-16,-53-79 15,0 27-15,27-27 16,-1 0-16,-26-1 16,27 1-16,-1 0 15,-26-26 1,26-27 46,1 0-46,-1 0 0,1-80-1,-1 27 1,-26-26-16,0 0 16</inkml:trace>
  <inkml:trace contextRef="#ctx0" brushRef="#br0" timeOffset="232382.4329">30983 2725 0,'26'0'32,"27"0"-17,0 0-15,-27 0 16,-26-27-1,27 27-15,26-26 16,-27 26-16,1 0 16,52-26-16,-52-1 15,52 27-15,0-26 16</inkml:trace>
  <inkml:trace contextRef="#ctx0" brushRef="#br0" timeOffset="232998.9292">31962 2646 0,'-53'79'16,"26"0"-16,1 80 15,26-53 1,0 26-16,0 53 0,0-52 16,0 52-1,26-106-15,1 27 16,26-53-16,-27 0 16,1-53-16,-27 26 15,26 1-15,-26-1 47,53-26-31,-27 0-16,54-26 15,-27-27-15</inkml:trace>
  <inkml:trace contextRef="#ctx0" brushRef="#br0" timeOffset="233926.3044">32332 2831 0,'0'53'31,"53"52"-31,26 54 15,1-27-15,-27 27 16,0-26-16,-1 25 16,-52-52-16,0-26 15,0-28-15,0 1 16,0-26-16,0-1 16,0 1-16,0-1 31</inkml:trace>
  <inkml:trace contextRef="#ctx0" brushRef="#br0" timeOffset="240782.0554">23733 1561 0,'-26'0'47,"-27"0"-47,0 0 16,0 0-16,-26 0 16,26 0-16,26 0 15,1 0-15,-1 0 16,1 26-16,-27-26 15,-26 0-15,26 27 16,-27-27-16,27 26 16,0-26-16,-26 27 15,26-27-15,0 0 16,27 26 250,26 27-266,0 132 15,0 0-15,26 27 16,27 0-16,-26-1 15,-1-25-15,0-28 16,27-78-16,-53-54 16,0 27-16,0-27 15,0 1-15,0-1 32,0 1 77,27-27-93,79 0-1,0 0-15,26 0 16,0 0-16,-26 0 15,26 0-15,-52 0 16,-28 0-16</inkml:trace>
  <inkml:trace contextRef="#ctx0" brushRef="#br0" timeOffset="242206.2514">23548 3122 0,'0'26'0,"26"27"16,54 0-16,-27-27 16,-53 1-1,26-27-15,-26 26 16,27-26 62,-1 0 141,-26 27 109,0 26-312,0-27-16,-26 54 15,-27-1 1,26 0-16,-26 1 15,27-27-15,26-27 16</inkml:trace>
  <inkml:trace contextRef="#ctx0" brushRef="#br0" timeOffset="244190.1513">23495 1376 0,'26'52'62,"1"-52"-62,-1 53 16,27-26-16,0-1 15,-26 1 1,-1-27 171,1 26-171,-1 1 15,0-1-15,1-26 218,-27 27-234,0-1 16,-27-26-16,1 26 16,-27 27-16,-26 0 15,-27 53-15,53-53 16,-26 53-16,26-53 15,0 26-15,26-52 16,1-27-16</inkml:trace>
  <inkml:trace contextRef="#ctx0" brushRef="#br0" timeOffset="263439.6121">30136 3942 0,'79'26'32,"107"1"-32,25 26 15,1-53-15,-27 0 16,27 0-16,52 0 16,-25 0-16,-54 0 15,-106 0-15,-26 0 16</inkml:trace>
  <inkml:trace contextRef="#ctx0" brushRef="#br0" timeOffset="283262.2059">3413 14472 0,'53'0'47,"-27"0"-47,1 0 16,-1 0-16,27 0 16,0 0-16,27 0 15,-27 0-15,26 0 16,-26 0-16,53 0 15,-27 0-15,-26 0 16,-27 0-16,1 0 16,-1 0-1,27 0 1,27 0-16,-27 27 16,-1-27-16,54 0 15,-26 0-15,52 0 16,-53 26-16,-26-26 15,27 0-15,-54 0 16,27 27 0,0-27-16,0 0 15,26 0-15,-26 0 16,27 0-16,25 0 16,-52 0-16,27 0 15,-27 0-15,-27 0 16,0 0-16,1 0 15,-1 0 1,27 0-16,0 0 16,0 0-16,-26 0 15,52 0-15,-26 0 16,-27 0-16,1 0 16,-1 0-1,1 26-15,-1-26 16,1 0-16,52 0 15,-53 0-15,54 0 16,-27 0-16,0 0 16,0 0-16,-27 0 15,1 0-15,-1 0 16,27 0-16,-27 0 16,1 0-16,26 0 15,53 0-15,-54 0 16,54 0-16,-26 0 15,-1 0 1,0 27-16,-26-27 16,-26 0-1,-1 0-15,1 0 16,-1 0-16,27 0 16,-26 0-1,-1 0-15,0 0 16,27 0-16,-26 0 15,-1 0 1,1 0-16,-1 0 16,1 0-16,-1 0 15,1 0-15,26 0 16,-27 0-16,53 26 16,-26-26-16,0 0 15,53 0-15,-53 0 16,26 0-16,-26 0 15,53 0-15,-53 0 16,0 0-16,0 0 16,26 0-16,-26 0 15,0 0-15,26 0 16,1 0-16,26 0 16,-27 0-1,-26 0-15,26 0 16,27 0-16,-27 0 15,1 0-15,26 0 16,-1 0-16,1 0 16,0 0-16,26 0 15,-26 0-15,53 0 16,-53 0-16,26 0 16,-52 0-16,-1 0 15,27 0-15,52 0 16,-25 0-16,-27 0 15,26 0-15,0 0 16,1 0-16,-28 0 16,28 0-16,-28 0 15,-25 0-15,79 0 16,-27 0-16,0 0 16,-26 0-16,79 0 15,-52 0-15,52 0 16,-27 27-16,-52-27 15,79 0 1,-79 0-16,0 0 0,0 0 16,53 0-1,-106 26-15,79-26 16,-26 0-16,0 0 16,-1 0-16,28 26 15,-1-26-15,-26 0 16,0 0-16,0 0 15,26 0-15,-79 0 16,0 0-16,0 0 16,0 27-16,26-27 15,53 0-15,-79 0 16,26 0-16,1 0 16,-27 0-16,26 0 15,27 0-15,0 0 16,0 0-16,-1 0 15,1 0-15,-26 0 16,-1 0-16,0 0 16,-52 0-16,26 0 15,-27 0-15,27 0 16,-26 0-16,-1 0 16,53 0-16,27 0 15,-26 0-15,-27 0 16,26 0-1,-26 0-15,53 0 16,-53 0-16,0 0 16,-1 0-16,28 0 15,26 0-15,-27 0 16,-26 0-16,26 0 16,1 0-16,-1 0 15,-52 0-15,25 0 16,-25 0-16,-1 0 15,1 0-15,52 0 16,-26 0-16,0 0 16,-27 0-16,1 0 15,26 0 1,0 0 0,26 0-1,-52 0-15,52 0 16,-26 0-1,0 0-15,-27 0 16,27 0-16,-26 0 16,-1 0-16,54 0 15,25 0-15,-25 0 16,-1 0-16,0 0 16,54 0-1,-27 0-15,-80 0 16,53 0-16,27 0 15,-26 0-15,-27 0 16,-1 0-16,-25 0 16,52 0-16,-26 0 15,-26 0-15,26 0 16,0 0-16,-1 0 16,54 0-16,-53-27 15,0 27-15,0-26 16,-27 26-16,54 0 15,-27 0-15,26-26 16,-26 26-16,0 0 16,53 0-16,-80 0 15,27-27-15,0 27 16,-26-26 0</inkml:trace>
  <inkml:trace contextRef="#ctx0" brushRef="#br0" timeOffset="293830.5387">10769 15346 0,'0'-27'125,"79"1"-110,0 26-15,27-27 16,0 27-16,26-26 16,-52 26-16,-1 0 15,-26 0-15,-27 0 16,1 0-16,26 0 15,0 0 1,-27 0 0,27 0-16,26 0 15,-52 0-15,52 0 16,1 0-16,-27 0 16,26 0-16,0 0 15,-26 0-15,0 0 16,0 0-16,0 0 15,53 0-15,-27 0 16,1 0-16,25 0 16,-25 0-16,26 0 15,-53 0-15,-1 0 16,1 0-16,0 0 16,-26 0-16,-1 0 15,1 0-15,26 0 16,-1 0-16,1 0 15,53 0-15,-26 0 16,-1 0-16,0 0 16,1 0-16,-54 0 15,54 0-15,-1 0 16,27 0-16,-53 0 16,26 0-1,27 0-15,0 0 16,26 0-16,-53 0 15,1 0-15,-1 0 16,27 0-16,0 0 16,53 0-16,-1 0 15,80 0-15,-52 0 16,-1 0-16,-53 0 16,27 0-16,-53 0 15,52 0-15,-105 0 16,106 0-16,-53 0 15,-27 0-15,-26 0 16,53 0-16,-79 0 16,-1 0-16,0 0 15</inkml:trace>
  <inkml:trace contextRef="#ctx0" brushRef="#br0" timeOffset="1.96997E6">8627 10667 0,'-40'0'16,"0"0"0,0 0-1,0 41-15,0 119 16,-1-40-16,1 81 15,40-1-15,-40-39 16,40 39-16,-40-120 16,40 41-16,0-41 15,0 0-15,0-40 16,0 0-16,0 41 16,0-1-1,0-40 1,0 0 15,40-40 0,40 0-31,41 0 16,-81 0-16,120 0 16,41 0-16,0 0 15,-1 0-15,1 0 16,80 0-16,-121 0 15,-39-80-15,39 40 16,41-40-16,-81 39 16,1-39-16,-1 40 15,41-80-15,-81 40 16,0 39-16,-40-79 16,81 40-16,-1-40 15,-80 39-15,40 1 16,1 0-16,-41 80 15,-40-40-15,0 0 16,40 0-16,-80 0 109,-201-41-93,-40-39-16,40 40 16,-80 0-16,121 40 15,-1 40-15,81 0 16,39 0-16,-39 0 16,-81 0-16,-80 0 15,161 0-15,0 0 16,39 0-16,-39 0 15,40 0-15,40 0 16,0 0-16,-41 0 16,41 0-16,0 0 15,0 0 17,0 0-1</inkml:trace>
  <inkml:trace contextRef="#ctx0" brushRef="#br0" timeOffset="1.97089E6">8065 10868 0,'-40'0'15,"-40"0"1,80 40 0,-40 40-1,40-40-15,0 41 16,0-1-16,0 0 16,-40-40-16,40 40 15,0-40-15,-40 41 16,0-1-16,40 80 15,0 41-15,0 39 16,0-119-16,0-41 16,0-40-16,80-40 47,80 0-47,81 0 15,40 0-15,40-80 16,-40 80-16,0-80 15,-41 80-15,122-81 16,-122-39-16,-39 40 16,-81 0-1,-39-1-15,-1 1 16,-40 0-16,0 0 16</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29:18.133"/>
    </inkml:context>
    <inkml:brush xml:id="br0">
      <inkml:brushProperty name="width" value="0.05292" units="cm"/>
      <inkml:brushProperty name="height" value="0.05292" units="cm"/>
      <inkml:brushProperty name="color" value="#FF0000"/>
    </inkml:brush>
  </inkml:definitions>
  <inkml:trace contextRef="#ctx0" brushRef="#br0">4895 6055 0,'0'0'0,"-40"0"109,40 40-109,40 1 16,1-41-16,39 0 15,40 0-15,1 0 16,-1 40-16,0-40 16,-39 0-1,-41 0-15,0 0 16,40 0 15,0 0-15,-40 0-16,121 40 15,-81-40-15,0 0 16,41 0-16,-1 40 16,-40-40-16,41 0 15,-1 0-15,-40 0 16,-39 0-16,39 0 15,-40 0-15,40 0 16,41 0-16,-41 0 16,0 0-16,81 0 15,39 0-15,41 0 16,-80 0-16,119 80 16,-39-80-16,-80 0 15,-1 0-15</inkml:trace>
  <inkml:trace contextRef="#ctx0" brushRef="#br0" timeOffset="3815.6482">10914 6416 0,'41'0'31,"-1"0"48,160 0-79,-39 0 15,39-40-15,1-40 16,40 80-1,0-80-15,-1 80 16,-39-80-16,0 80 16,-41 0-16,-80 0 15,1 0-15,-41 0 16,80 0-16,-80 0 16,40 0-16,-39 0 15,39 0-15,0 0 16,-40 0-1,0 0-15</inkml:trace>
  <inkml:trace contextRef="#ctx0" brushRef="#br0" timeOffset="5176.0265">13603 5975 0,'40'0'15,"120"40"1,-79-40-16,-1 0 16,0 0-16,81 0 15,-81 0-15,-40 0 16,0 0-16,0 0 15,0 0 17,1 0-17,-1 0-15,40 0 16,-40 0-16,0 0 16,0 0-1,1 0 1,-1 0-1,80 40-15,41 0 16,-1-40-16,-40 0 16,1 0-16,-41 41 15,-40-41 1,0 0 31,0 0-47,1 0 31</inkml:trace>
  <inkml:trace contextRef="#ctx0" brushRef="#br0" timeOffset="6847.2144">16813 6136 0,'40'0'125,"0"0"-125,0-41 15,81 41-15,-81 0 16,40 0-16,0-40 16,1 40-16,79 0 15,-40 0-15,-39 0 16,-1 0-16,-40 0 16,40 0-1,-40 0 1,1 0 15,39 0 0,0-40-31,0 40 16,41 0-16,-41 0 16,0 0-16,1 0 15,-41 0 16,0 0 376,40 0-392,-80-40 1,40 40-16,40 0 16,-39 0-16,-1 0 15,0 0 16,40 0 32,-40 0-47</inkml:trace>
  <inkml:trace contextRef="#ctx0" brushRef="#br0" timeOffset="59263.4127">10834 6015 0,'80'0'141,"-39"0"-141,39 0 15,-40-40-15,0 40 16,0 0-16,0 0 16,0-40-16,41 40 15,-41 0 1,0 0 0,40 0-16,-40 0 15,0 0-15,1 0 16,-1 0-16,40 0 15,-40 0-15,0 0 16,81 0-16,-81 0 16,0 0-16,40 0 15,0 0-15,1 0 16,-1 0-16,0 0 16,0 0-16,-40 0 15,81 0-15,-81 0 16,0 0-16,0 0 15,0 0-15,0 0 16,1 0-16,-1 0 16,0 0-16,0 0 15,40 0-15,-40 0 16,41 0-16,-41 0 16,0 0-16,0 0 15,0 0-15,40 0 16,-40 0-1,41 0-15,-41 0 32,0 0-32,0 0 15,0 40-15,0-40 16,0 40 0,1-40-1,-1 0 516,0 0-531,0 0 16,0 0 0,40 0-16,1 0 15,-41 0 1,0 0 0,40 0-16,-40 0 15,40 0-15,1 0 16,-41 0-1,0 40 1,0-40-16,40 0 31,-39 0-31,-1 0 16,40 0-16,0 40 16,41-40-1,-41 41 1,0-41-16,0 40 15,41-40-15,-41 0 16,-40 0-16,0 0 16,0 0-16,41 0 15,-41 0-15,0 0 16,0 0 0,0 0-1,0 0-15,0 0 16,41 40-1,-41-40 1,80 40 0,0 0-16,1-40 15,-81 0 1,80 40-16,-80-40 16,1 0-16,39 0 15,-40 0 1,40 0-16,-40 0 109,0 0-62,41 0-47,39 0 16,-40 0-16,121 0 15,-121 0-15,0 0 16,-39 0-16,39 0 16,-40 0-1,0 0-15,0 0 31,0 0-15,0 0 0,1 0-1,-1 0-15,0-40 16,0 40-16,0 0 16,0 0-16,41-40 15,39 40-15,-80-40 16,0 40-16,81 0 15,-41 0-15,0 0 16,40-40-16,1 40 16,-81 0-16,80-40 15,-80 40-15</inkml:trace>
  <inkml:trace contextRef="#ctx0" brushRef="#br0" timeOffset="62759.1027">21267 1403 0,'0'0'0,"-80"0"16,-1 0-16,1 0 15,40 40 1,40 40 0,0-39-1,0-1-15,0 0 16,0 0 31,40 40-47,-40 0 15,121 81-15,-1-81 16,40 40-16,41-40 16,0 41-16,40-1 15,-41-80-15,-79 40 16,-1-80-16,-80 0 78,-40 81-62,0-1-16,-120-40 15,39-40-15,-39 40 16,0 0-16,-81-40 15,40 0-15,1 0 16,-1 0-16,81 0 16,-40-80-16,80 0 15,0 80-15,-41-81 16,41 41 0,0 0-16,0 0 15,-40-40-15,80 0 16,-40 80-1,40-40 1,0 0-16,-41 40 16,41-41-16,0 1 15,0 0 1,41-40-16,-41 40 16,80-40-16,-40-1 15,0 1-15,0 0 16,40 40-16,1-40 15,-41 40-15,40 0 16,-80-1-16,40 1 16,0 0 31,-40 0-47,0 0 31</inkml:trace>
  <inkml:trace contextRef="#ctx0" brushRef="#br0" timeOffset="63583.1384">22912 1724 0,'0'40'31,"-40"0"-31,40 80 16,-40 1-16,40-81 15,0 80-15,0 1 16,0-41-16,0 0 15,0 0-15,0 40 16,120 1-16,-120-81 16,40 0-16,1-40 31,-1 0-31,0 0 16,80 0-16,1-80 15,-81 0-15,0 39 16,40 1-16,-40-80 15,-40 80-15,40-40 16,-40 0-16,40 39 16,-40-39-16,0 0 15,0 0-15,0 0 16,0-1-16,0-39 16,0 80-16,0-40 15,0 40 1,-40 40-1,0 0 17,-40 0-32,0 40 15,-1 0-15,41-40 16,0 40-16,0 0 16,0 0-1</inkml:trace>
  <inkml:trace contextRef="#ctx0" brushRef="#br0" timeOffset="64311.4103">25239 1884 0,'0'0'0,"-80"81"0,-40-1 16,40 0-16,-41 40 16,41 1-16,80-1 15,-80 0 1,80 1-16,0-1 15,0 0-15,40-80 16,-40 0-16,40 41 16,0-41-16,0 40 15,0-40 17,41-40-17,-1 0-15,0 0 16,0-120-16,-40 80 15,1 0-15,79-1 16,-80-39-16,-40 0 16,40 0-16,-40 0 15,0-1-15,0 1 16,0-40-16,0 0 16,0-1-16,0 41 15,-80 0-15,0 0 16,-41 39-16,-39 1 15,120 40-15,-41 0 16,41 0-16,0 0 16,-80 0-16,80 81 15,0-41 1,-1 40-16,41 0 16,0-40-1</inkml:trace>
  <inkml:trace contextRef="#ctx0" brushRef="#br0" timeOffset="65183.9358">26524 1684 0,'0'80'31,"0"80"-31,0 41 0,0 40 16,0-1-1,0 242-15,0-242 16,0-160-16,40-40 16,-40 81-16,0-81 15,0-120 32,0-81-31,-40 1-16,-41-41 15,81 81-15,0-40 16,0 39-16,0-39 16,0 40-16,0-1 15,0-39-15,81 39 16,-41 41-1,40-40-15,0 80 16,81-80-16,-41 79 16,0 1-16,-39 40 15,-41-40-15,0 0 32,0 80-1,0 40-31,40 121 15,-80-121-15,41 121 16,-41-1-16,0 1 16,0-1-16,0-79 15,-121-1-15,121-80 16,-80 0-16,0 0 16,-1-40-16,41 0 15,0 0 1,-40 0 15,40 0-31,-81-80 16,1 40-16,80 0 15,0 40-15,0 0 16</inkml:trace>
  <inkml:trace contextRef="#ctx0" brushRef="#br0" timeOffset="65736.2098">28570 1804 0,'-40'0'0,"-40"0"16,-41 161-16,1 39 16,40-39-16,-1 39 15,1 1-15,40-41 16,40 81-16,-80-121 15,80-40 1,0-40 0,-40-40 46,40-160-62,0-1 16,40-79-16,40 39 15,-80 81-15,0 0 16</inkml:trace>
  <inkml:trace contextRef="#ctx0" brushRef="#br0" timeOffset="66319.0814">27928 1924 0,'0'81'16,"0"79"0,40-80-16,40 41 15,1 79-15,-41-120 16,0 41-16,-40-81 16,40 0-16,0-40 15,-40 40 48</inkml:trace>
  <inkml:trace contextRef="#ctx0" brushRef="#br0" timeOffset="68422.9759">21869 3248 0,'0'0'0,"-80"0"16,-81 0-16,1 40 16,-1 80-16,1-39 15,-1 39-15,121 0 16,-40 41-16,80-81 15,0 40-15,0 41 16,0-81-16,0 40 16,0-80-16,0 81 15,0-41-15,120 40 16,0-40-16,41 0 16,-41 1-16,41-81 15,-41 40-15,1-40 16,-41-40-1,-40-41 1,-40-39-16,0 40 16,0-40-1,0-41-15,0 1 0,0 120 16,0-41 0,0 41-16,-40-80 15,-81 40-15,41 80 16,-80-40-16,39 40 15,81 0-15,0 0 16,-40 0-16,0 0 16,80 40-16,-41-40 15,1 80-15,40-40 16,0 0-16</inkml:trace>
  <inkml:trace contextRef="#ctx0" brushRef="#br0" timeOffset="68983.9886">22671 3609 0,'-80'80'15,"40"40"-15,40 81 16,-40-41-16,40 121 15,0-120-15,0-1 16,0 0-16,80-79 16,-80-41-16,0 0 15,40-40-15,0 0 16,1 0-16,-1 0 16,40 0-16,0-40 15,0-81-15,-80 81 16,81-40-16,-41-40 15,-40-1-15,0 41 16,0 40-16,0-80 16,0-1-16,0 1 15,-40 40-15,0 40 16,-1 0 15,1 0-15,0 40-16,0 0 15,-40 0-15,40 0 16</inkml:trace>
  <inkml:trace contextRef="#ctx0" brushRef="#br0" timeOffset="69743.6644">24798 3890 0,'0'0'0,"-40"40"0,-40 0 16,-1 160-16,41-39 15,40-1-15,-40 41 16,40-81-16,0 0 16,0-39-16,0-41 15,0 0-15,40-80 63,41 0-63,79-1 15,-120-39-15,81-40 16,-121 80-16,40-40 16,40-1-1,-80 41-15,0 0 16,0-40-16,0 40 16,0-40-16,0-1 15,0 41 1,0 0-16,-40 0 15,-40 40-15,-1-40 16</inkml:trace>
  <inkml:trace contextRef="#ctx0" brushRef="#br0" timeOffset="70303.762">26885 3970 0,'0'0'0,"0"120"16,0 41-16,80 119 16,-80-39-16,0 320 15,0-240-15,0-80 16,0 0-16,0-161 16,40 80-16,0-160 15,-40-200 32,0-41-47,0 40 16,0-119-16,0 39 15,-40 0-15,40 41 16,-40 39 0,40 121-16</inkml:trace>
  <inkml:trace contextRef="#ctx0" brushRef="#br0" timeOffset="70703.7119">27567 3890 0,'0'0'0,"40"0"0,0 0 16,-40 80 0,0 40-16,0 0 15,0-39-15,0 79 16,0-40-16,0 1 16,0-41-16,0 0 15,0-40-15,-40 0 16,0 0-16,0-40 15,-41 41-15,41-41 47,0 0-31,0 0-16,40-41 16,-40 1-1,0 0 1</inkml:trace>
  <inkml:trace contextRef="#ctx0" brushRef="#br0" timeOffset="71319.1623">28771 4050 0,'0'80'15,"-121"121"-15,1 39 16,40-39-16,-1 40 16,-39 39-16,40-119 15,-1-41-15,1-40 16,80-40-16,-40 0 47,0-120-32,40 0 1,-40-120-16,0 39 16,40 81-1,0 0-15</inkml:trace>
  <inkml:trace contextRef="#ctx0" brushRef="#br0" timeOffset="71719.4384">28088 4090 0,'121'201'0,"-1"-41"0,-40-40 16,81 81-16,-121-81 15,40-40-15,-80-39 16,40-1 0,-40 0-1,0 0-15,41 0 16,-1 0 0,0 0-1,0 40-15,0-80 16,40 41-16,-80-1 15</inkml:trace>
  <inkml:trace contextRef="#ctx0" brushRef="#br0" timeOffset="95079.1805">16722 7249 0,'26'0'94,"1"0"-32,211 0-46,-106 0-16,-26 0 15,26 0-15,0 27 16,-52-1-16,-27-26 16,0 27-16,0-27 15,-27 0-15,0 0 16,1 26-16,-1-26 15,27 0-15,0 27 16,27-27-16,-1 26 16,53 0-16,-79 1 15,53-1-15,-27-26 16,1 0-16,26 53 16,-1-53-16,28 0 15,-27 0-15,-1 0 16,1 0-16,0 0 15,26 0-15,1 0 16,-1 0-16,0 0 16,-26 0-1,26 0-15,-26 0 16,53 0-16,-53 0 16,53 0-16,-80 0 15,27 0-15,0 0 16,-27 0-16,0 0 15,27 0-15,0 0 16,-53 0-16,53 0 16,-27 0-16,-52 0 15,25 0-15,1 0 16,-26 0-16,26 0 16,-27 0-16,1 0 15,-1 0 1,1 0 15,26 0-15,-27 0-16,53 0 15,-26 0-15,0 0 16,-26 0 0,52 0-16,-53 0 0,1 0 15,-1 0 1,1 0 203,-1 0-204,1 0 16,-1 0-15,1 0 0</inkml:trace>
  <inkml:trace contextRef="#ctx0" brushRef="#br0" timeOffset="153438.2138">4921 820 0,'-26'0'140,"-1"0"-140,-26 0 16,0 0-16,-26 0 15,-53 0-15,52 0 16,1-27-16,-27 1 16,80 26-1,-27 0-15,26 0 16,-25 0-16,25 0 16,1 0-1,-1 0 1,1 0-16,-1 0 31,1 0-31,-1 0 16,1 0-1,26 53 110,0 53-109,0 0 0,0-27-16,0 0 0,0 1 15,0 26-15,0 52 16,0-78-1,0 78-15,0-25 16,0-28-16,0-25 16,0-54-16,0 54 15,-27-80-15,27 53 16,0-27-16,0 1 16,27-1 171,26-26-171,26 0-16,-26 0 15,26 0-15,54 0 16,25 0 0,1 0-16,-53 0 0,-80 0 15,1-26 95</inkml:trace>
  <inkml:trace contextRef="#ctx0" brushRef="#br0" timeOffset="154766.48">6006 846 0,'0'0'0,"-159"-26"15,27-1-15,53 27 0,-1 0 16,54 0-1,-54 0-15,28 53 16,25-26-16,1 26 16,26-27-16,-27 27 15,27 0-15,0 0 16,0 26-16,53-26 16,0 27-16,-27-27 15,54-1-15,-1 1 16,80 0-16,0 0 15,185 53-15,-159-80 16,-26 27-16,-1 0 16,-52-26-16,0 26 15,-80-53-15,27 26 16,-26-26-16,-27 27 31,0-1-15,0 53-16,0-26 15,-80 27-15,1 26 16,-27-1-16,0-52 16,-52 27-16,52-27 15,-26-27-15,79 1 16,-27-27-16,54 0 31,-1 0-31,1-80 16,-1 27-16,27 27 15,-53-54-15,53 27 16,-26 27-16,26 0 16,0-1-1,0 1 1,0-27-16,0 0 16,0 0-16,0 0 15,0 26-15,0-25 16,0-1-16,0 0 15,26 0-15,1-27 16,-1 1-16,1 0 16,-1 26-16,-26 0 15,27 26-15,-1 1 16,-26-53-16,27 52 16,-27 1-16,0-27 15,0 26-15,0-26 16,0 27-16,0-1 15,0-25-15,0 25 32</inkml:trace>
  <inkml:trace contextRef="#ctx0" brushRef="#br0" timeOffset="155728.1752">7197 979 0,'0'26'47,"0"53"-47,0 1 15,0 52-15,0-26 16,0 26-16,0 27 16,53 79-16,-27-106 15,0 27-15,27-79 16,-26-54-16,-27 0 16,53-52 30,0 26-46,-53-26 16,0-80 0,53 79-16,-27-52 15,27 26-15,0-79 16,-53 79-16,26 0 16,-26 0-16,0 0 15,0-26-15,0 26 16,0-27-1,0 27-15,0 1 0,0-1 16,-26 0 0,-53-27-16,52 27 15,-26 27-15,0-1 16,27 27 15,-1 0-15,-52 0-1,-27 53-15</inkml:trace>
  <inkml:trace contextRef="#ctx0" brushRef="#br0" timeOffset="156647.1865">8229 1323 0,'0'0'0,"-27"0"15,27 53 1,0-1-16,0 28 16,0-1-16,0 1 15,0 25-15,0-52 16,0 0-16,0 0 15,0 0-15,53 0 16,-53-27-16,26 1 16,1-1 46,-1-26-46,1 0-1,-1-26 1,1-27-16,-27 26 16,53-25-16,-53-54 15,26 79-15,-26-52 16,0 26-16,0 0 16,0 0-16,0 27 15,0-54-15,0 54 63,0-1-63,-26 1 15,-1 26-15,-26-26 16,27 26 0,-1 0 46,1 0-46,-1 0-1</inkml:trace>
  <inkml:trace contextRef="#ctx0" brushRef="#br0" timeOffset="157089.3853">9234 2169 0,'0'0'16,"0"80"-16,0 25 0,0-25 15,0-1 1,-26-26-16,-1 27 16,27-54-16,-26-26 47,26-26-32,0-54-15,0 27 16,0-26-16</inkml:trace>
  <inkml:trace contextRef="#ctx0" brushRef="#br0" timeOffset="157894.7608">10186 846 0,'-52'0'31,"-1"0"-31,0 0 15,0 27-15,-27 26 16,27 26-16,27-52 16,0 52-16,-1-26 15,27 26-15,-26-26 16,26 0-16,0 53 16,0-27-16,0 27 15,0-53-15,26 0 16,-26 0-1,53 0-15,-27 0 0,1 0 16,-1-1-16,27-25 16,-53-1-1,53-26-15,-26 0 16,26 0 0,-27 0-1,1 0 1,-1-53-1,0-26-15,-26 26 16,0-26-16,0 26 16,0 26-16,0 1 15,0-27-15,-26 27 16,0 26-16,-27-27 16,-27 27-16,-26-26 15,27-1-15,0 27 16,26 0-16,26 0 15,1 0-15</inkml:trace>
  <inkml:trace contextRef="#ctx0" brushRef="#br0" timeOffset="158630.1942">10689 1084 0,'0'106'0,"0"0"15,0-53-15,0 53 16,0 26-16,0-26 15,27 53-15,-27-133 16,53 133-16,-27-80 16,27 1-16,-27-54 15,1 1-15,-1-27 63,27 0-63,-26-53 15,26 26-15,-27-26 16,0 0-16,1 0 16,-27 27-16,0-27 15,0 27-15,0-1 16,0 1-16,0-1 16,0 1-16,0-1 15,0 1-15,-27-27 16,1 53-16,26-53 15,-53 27-15,27-27 16,-1 53-16,1-27 16,-27 1-16,-53-27 15,80 53-15,-80-27 16,53 27-16,26 0 16,-26 0-16,27 0 15,0 0 1,-1-26-16</inkml:trace>
  <inkml:trace contextRef="#ctx0" brushRef="#br0" timeOffset="159775.5748">11351 1349 0,'26'0'15,"-26"79"1,27 1-16,52 26 16,-79-27-16,53 27 15,0 0-15,26-1 16,-52-25-16,-1-1 16,1-52-16,-1-1 15,-26 1-15,26-27 31,1 0-15,-1 0-16,1-27 16,-27 1-16,53-27 15,-27 0-15,-26-53 16,0 27-16,27-54 16,-27 54-1,0-27-15,0 27 16,0 26-16,0 26 15,0 1-15,0 0 16,0-1 47,0 1-48,-53-1-15,-27-26 16,-25 53-16,52 0 15,-27-26-15,54 26 16,-1 0-16,1 0 16,-1 0 15,1 0 0,-1 0-15,1 0 78</inkml:trace>
  <inkml:trace contextRef="#ctx0" brushRef="#br0" timeOffset="161294.9178">12012 714 0,'53'0'94,"53"0"-94,26 0 16,53 0-16,-52 0 15,316 0-15,-316 0 16,-54 0-16,-26 0 16,-27 0 124,-26 53-140,0 0 16,0 79 0,-26 53-16,-27-52 0,53 369 15,-26-211-15,26 27 16,-27-159-16,27-106 15,0-27 1,0 1 0,-132-27 93,26 0-93,-26 0-16,52 0 15,1 0-15,0 0 16,26 0-16,26 0 16,1 0-1,-1-27 16,27 1-15</inkml:trace>
  <inkml:trace contextRef="#ctx0" brushRef="#br0" timeOffset="170711.2023">16087 952 0,'53'0'156,"26"53"-140,-53 0-16,27 26 16,53 80-16,26 0 15,1-27-15,-80 27 16,26-53-16,-79-27 16,27-26-16,-1 53 15,-26-80-15,0 27 16,0 0-16,0 0 15,0 26-15,-26 27 16,-1 27-16,-26-1 16,-26 53-16,26 0 15,-27-79-15,54-79 16,0 52-16,26-53 16,-27-26 140</inkml:trace>
  <inkml:trace contextRef="#ctx0" brushRef="#br0" timeOffset="171862.4484">15849 1084 0,'-27'0'16,"1"0"-1,-1 0 1,1 0-16,-1 0 16,27 27-16,0-1 15,0 1-15,0-1 16,0 27-16,0-26 16,0 26-16,0 26 15,0 27-15,0 26 16,0 0-16,0 27 15,-53 53-15,80-27 16,-27-26 0,53 26-16,-53 0 0,53-26 15,0 0 1,-27-27-16,80 53 16,-80-132-16,27 53 15,-26-27-15,52 1 16,-53-54-16,1 27 15,26 26-15,-27-52 16,-26-1 0</inkml:trace>
  <inkml:trace contextRef="#ctx0" brushRef="#br0" timeOffset="231285.9432">18779 15921 0,'80'0'47,"1"-40"-32,-1 0-15,0 40 16,0-40-16,1 40 16,39 0-16,0-40 15,-39 40-15,79 0 16,1-40-16,-1 40 15,1 0-15,79-40 16,-79 40-16,-1 0 16,-79 0-16,-1 0 15,-40 0-15,0 0 16,0 0 0,41 0-1,-41 0-15,40 0 16,0 0-16,-40 0 31,0 0-31,1 0 16,-1 0-16,0 0 15,0 0 1,0 0 0,40 0-1,-40 0-15,1 0 16,-1 0-16,0 0 15,0 0 1,0 0 15,0 0-15,0 0 93</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6:38:19.319"/>
    </inkml:context>
    <inkml:brush xml:id="br0">
      <inkml:brushProperty name="width" value="0.05292" units="cm"/>
      <inkml:brushProperty name="height" value="0.05292" units="cm"/>
      <inkml:brushProperty name="color" value="#0070C0"/>
    </inkml:brush>
  </inkml:definitions>
  <inkml:trace contextRef="#ctx0" brushRef="#br0">4574 6015 0,'81'40'94,"39"41"-94,121-1 16,0 0-16,641 80 15,-360 1-15,160-121 16,-40 80-16,-40-80 16,-40 81-16,-81-121 15,-200 0-15,0 0 16,0 0-16,0 0 16,-80 0-16,39 0 15,1 0-15,-40 0 16,80 0-16,-1 0 15,-79 0-15,0 0 16,-1 0-16,1 0 16,0 0-1,-41 0-15,1 0 16,-1 0-16,1 0 16,-41 0-16,0 0 15,41 0-15,39 0 16,-39 0-16,-81 0 15,121 0-15,-121 0 16,0 0 0,41 0-16,-1 0 15,-80 0-15,41 0 16,-1-40-16,-40 40 16,0-81-1,0 81-15,0 0 16,0 0-16,1-40 15,39 40-15,-40 0 16,0 0 0,40-40-16,-40 40 15,41 0-15,-1-40 16,-40 40-16,40 0 16,-40 0-16,1 0 15,39-40 1,-40 40 15,0 0-31,0 0 16,0 0-16,0 0 15,1-40-15,39 40 16,-40 0-16,0 0 16,0 0-16,0 0 15,41-40-15,-41 40 16,40 0-1,-40 0-15,0 0 16,40 0-16,1-40 16,-41 40-16,0 0 15,0 0-15,0 0 16,40 0-16,-39-41 16,-1 41-16,40-40 15,-40 40-15,40 0 16,1 0-16,-41 0 15,0 0-15,0-40 16,40 40-16,1 0 16,-41 0-16,40 0 15,0 0-15,-40-40 16,41 40-16,39-40 16,-80 40-1,40 0-15,1-40 16,-1 40-16,-40 0 15,80 0-15,-39 0 16,39-40-16,-80 40 16,40 0-16,1 0 15,-1-40-15,0 40 16,0 0-16,-40 0 16,41-40-16,-41 40 15,40 0-15,0 0 16,121 0-16,-81 0 15,81 0-15,-121 0 16,41 0-16,-1 0 16,0 0-16,-39 0 15,39 0-15,0 0 16,1 0-16,39 0 16,-120 0-16,81 0 15,39 0-15,1 0 16,-41 0-16,-40 0 15,41 0-15,-41 0 16,0 0-16,1 0 16,-1 0-16,0 0 15,-40 0 1,81 0-16,-41 0 16,0 0-16,40 0 15,1 0-15,-1 0 16,-80 0-16,0 0 15,1 0-15</inkml:trace>
  <inkml:trace contextRef="#ctx0" brushRef="#br0" timeOffset="38695.7747">11075 15761 0,'0'80'47,"0"40"-47,40 1 16,40 79-16,-80-160 16,0 81-16,40-41 15,-40 0-15,41-40 94,-1-40-78,0-40-1,0 40-15,0 0 16,0 0-16,40-40 15</inkml:trace>
  <inkml:trace contextRef="#ctx0" brushRef="#br0" timeOffset="40479.2555">10995 15681 0,'0'40'94,"40"-40"-78,40 40-16,0-40 15,1 0 17,-41 0-32,0 0 31,-40 40 16,0 0-47,0 0 15,0 80-15,0-79 16,0 39-16,0-40 16,-40 0-16,0 40 15,-1-40-15,1 0 16,80-40 171,1 0-187,-1 0 16,0 0 0,0 0 46,0 40-46,0 1 15,-40-1-15,0 0 31,0 0-32,0 0 1,-40-40-16,0 40 15,0 0-15,0-40 16</inkml:trace>
  <inkml:trace contextRef="#ctx0" brushRef="#br0" timeOffset="41223.1484">12038 16322 0,'40'0'0,"0"0"16,-40 80-16,40 41 15,121 79-15,-121-79 16,40-41-16,0 40 15,-39-40-15,-1-40 16,0 1-16,0-41 47,40 0-31,0 0-16,1-81 15,-1 41 1,0-80-16,-80 0 15,40-1 1,-40 1-16,0 80 16,0-40-16,0 40 15,0-1 1</inkml:trace>
  <inkml:trace contextRef="#ctx0" brushRef="#br0" timeOffset="41823.9856">13362 15881 0,'0'80'16,"0"41"-1,0-1-15,0 0 16,0 1-16,0-1 16,0-40-16,0-40 15,0 0-15,0 0 16,0 1 78</inkml:trace>
  <inkml:trace contextRef="#ctx0" brushRef="#br0" timeOffset="42184.461">13001 16282 0,'40'0'63,"0"0"-63,40 0 15,-39 0-15,-1 0 16,40-40-16</inkml:trace>
  <inkml:trace contextRef="#ctx0" brushRef="#br0" timeOffset="43072.2801">13924 16082 0,'0'0'0,"0"80"16,0 40-16,0 0 15,0-39-15,0-1 16,0-40-16,0 40 16,0-40-16,0 0 15,0 1 16</inkml:trace>
  <inkml:trace contextRef="#ctx0" brushRef="#br0" timeOffset="43767.2915">13803 16402 0,'41'0'31,"39"0"-31,0 0 16,0 0-16,-40 0 15</inkml:trace>
  <inkml:trace contextRef="#ctx0" brushRef="#br0" timeOffset="44759.2364">14285 16402 0,'40'0'31,"0"41"-15,-40-1-16,0 40 15,0-40-15,40 0 16,-40 0-16,40 40 15,1-39 32,39-41-31,-40 0 0,0 0-16,0 0 15,0 0-15,1 0 16,-1 0-1,-40-41-15,40 41 16,-40-40 0,0 0 31,-40-40-16,0 40-31,-41 0 15,1-40-15,0 80 16,40-41 0,-1 41 31,1 0-32,0 0 48,0 0-48</inkml:trace>
  <inkml:trace contextRef="#ctx0" brushRef="#br0" timeOffset="46351.8252">15288 16523 0,'0'40'16,"0"0"0,0 0-1,0 0-15,0 0 16,0 0-16,0 1 15,40-1 1,-40-80 78,0-41-94,0 41 15,0-40-15,40 40 16,1-80-16,39 79 16,-40 1-16,0 0 15,0-40-15,0 80 16,0 0-16,1-40 16,-1 40-1,0 0 1,0 0 46,0 0-46,0 80 0,-40-40-1,40 0-15,-40 0 16,0 1-1,0-1 1,0 0 0,0 40-1,0-40 1,0 0 0,0 0-16,0 0 15,0 1 1,0-1-16,0 0 15,0 0 1</inkml:trace>
  <inkml:trace contextRef="#ctx0" brushRef="#br0" timeOffset="49615.3565">17214 15640 0,'0'0'0,"-80"0"15,-40 0-15,39 0 16,-79 0-16,80 41 15,-1 79-15,41-40 16,40 81-16,0-1 16,0 0-16,40-39 15,41-1-15,-81-40 16,80 121-16,-80-121 16,80 0-16,-80-40 15,40 40 1,0-39-16,0-1 15,1 0 1,-1-40 47</inkml:trace>
  <inkml:trace contextRef="#ctx0" brushRef="#br0" timeOffset="53624.0399">17174 17124 0,'40'0'281,"40"0"-281,1 0 16,-1 0-16,-40 0 15,40 0 1,1 0 0,39 0-1,-40 0-15,-40 0 16,41 0-16,39 0 15,-80 0-15,81 0 16,-1 0-16,-40 0 16,0 0-16,41 0 15,-41 0-15,40 0 16,-79 0-16,-1 0 16,0 0-16,0 0 31,0 0 0,0 0-31,0 0 16,0 0-16,1 0 15,-1 0 1,40 0 15,-40 0-15,0 0-16,0 0 15,41 0-15,-41 0 16,0 0-16,40 0 16,-40 0-1,0 0-15,0 0 16,1 0 0,-1 0-16,0 0 31,0 0-31,40 0 15,-40 0 1,0 0 0,1-40-1,-1 40-15,40 0 16,-40 0-16,80 0 16,-39 0-16,-1 0 15,-40 0 1,0 0-16</inkml:trace>
  <inkml:trace contextRef="#ctx0" brushRef="#br0" timeOffset="55504.0694">21267 16844 0,'-40'0'547</inkml:trace>
  <inkml:trace contextRef="#ctx0" brushRef="#br0" timeOffset="58696.1811">21227 16844 0,'40'0'204,"0"-40"-173,0 40-16,-40-41-15,40 41 266,-40 41-157,40-41-93,-40-41 109,-80 41-109,40 0-1,0 0 1,40 41 312,0-1-312,0 0-1,40 40 1,0-80 15,0 0-15,0 0-16,1 0 15,-1 0 1,0 0-16,0 0 16,0-40-1,-40 0 32,0 0-31,0 0 78,-40 40-63,-40 0-31,40 0 31,-1 0 0,41 40 1,-40 0-1,80-40 109,1 0 126,-1 0 31,0 40-266,0-40-15,-40 40-16,0 0 15,0 0-15,0 0 16,0 40-16,0 1 16,0-1-1,0-40-15,0 40 16,0 0 0,0-39-16,-40-1 15,0 0-15,0 0 16,-1-40 31,1 0-16,0-40-31,0 40 16</inkml:trace>
  <inkml:trace contextRef="#ctx0" brushRef="#br0" timeOffset="68575.9555">10112 16362 0,'80'0'32,"0"0"-32,1-40 15,39 40 1,-40-40-16,-40 40 31</inkml:trace>
  <inkml:trace contextRef="#ctx0" brushRef="#br0" timeOffset="68975.6776">10032 16563 0,'80'0'31,"120"0"-15,-39 0-16,120 0 15,-121 0-15,-119 0 16</inkml:trace>
  <inkml:trace contextRef="#ctx0" brushRef="#br0" timeOffset="70687.4121">5899 16122 0,'80'80'31,"-80"0"-31,0 0 16,0 41-16,0-1 15,0-80-15,0 40 16,0-40-16,0-80 94,0-80-79,0 40-15,0 0 16,40-81-16,-40 121 16,40-80-16,0 40 15,0-41-15,41 81 16,-41-40-16,0 80 16,0-40-16,0 40 46,0 0-46,0 0 16,0 40 0,-40 80-16,0-40 15,0 1-15,0-1 16,0 0-16,0-40 16,0 0-16,0 0 15,0 0-15,0 1 31,81-41 63,39 0-78,0 0-16,-39 0 15,-41 0-15,0 0 16,0 0 0,0 0-16,-40 40 15,0 40 1,0-40-16,0 40 16,-40-40-16,0 41 15,0-1 1,0-40-16,-41 40 15,41-80-15,-40 0 16,40 40-16,0-40 16,-40 0-1,39 0 1,-39 0-16,-80 0 16,120 0-16,-161-40 15,121 40-15,-81-80 16,41 40-16,80 40 15,0 0-15,-1 0 47,82-40-31</inkml:trace>
  <inkml:trace contextRef="#ctx0" brushRef="#br0" timeOffset="71271.9788">7423 15721 0,'41'0'15,"-41"40"1,0 80-16,0 41 15,0-41 1,0 40-16,0-80 16,0 1-16,40-1 15,-40-40-15,40 0 16,-40 0 31,-40 0-16,0-40-31,-41 0 16</inkml:trace>
  <inkml:trace contextRef="#ctx0" brushRef="#br0" timeOffset="71655.2925">7223 16282 0,'0'-40'16,"80"40"-1,0 0 1,-40 0-16,1 0 16,-1 0-1,-40-40 1,80 0-16,-40 40 15,40 0-15,1 0 16,-41 0-16,0 0 16</inkml:trace>
  <inkml:trace contextRef="#ctx0" brushRef="#br0" timeOffset="72359.1461">8106 16443 0,'0'0'0,"0"80"0,0 40 16,0-40-16,0-40 16,40 1-16,-40-82 125,40 1-125,40 0 15,-40-40-15,40 40 16,-39 40-16,39-40 16,40-40-16,1 39 15,-41 41-15,0 0 16,-40-40-1,0 40 17,0 40-17,1 41 1,-41-41-16,0 40 16,0-40-1,0 0 1,0 0-1</inkml:trace>
  <inkml:trace contextRef="#ctx0" brushRef="#br0" timeOffset="73295.1185">9630 15841 0,'0'40'31,"40"80"-16,-40 1 1,0-1-16,0 0 16,41 81-16,-41-81 15,0 1-15,0-1 16,0 0-16,0-40 16,0-40-1</inkml:trace>
  <inkml:trace contextRef="#ctx0" brushRef="#br0" timeOffset="116063.4968">17489 17224 0,'53'0'203,"-27"-26"-203,1-1 16,-1-26-16,1 53 15,-1 0 63,1 0-62,-27 53-16,26 26 16,1-26-16,-1-26 15,0 26-15,-26-27 16,53-26 78,0-26-94,0-27 15,-26 26-15,-1-26 16,27 1-16,0-1 15,-53 26-15,26 1 16,1 26 0,-27 26 77,0 54-77,26-54-16,-26 0 16,0 1-16,0-1 62,27-26-46,-1 0-16,1-26 15,-1-1-15,1 1 16,-1-27-16,1 53 16,-1-26-16,0 26 62,1 26-31,-1 27-15,-26-27 0,53-26 62,0 0-78,-26 0 15,26 0-15,-53-26 16,26 26-16,0 0 78,1 26-62,-27 1-1,26-27 32,1 0-31,26-27-16,0 27 16,26-52-16,-52 25 15,-1 27-15,0 0 94,1 27-78,-27-1-1,26 0 32,27-26-31,-26 0-16,-1 0 15,1 0-15,26 0 16,-27 0 62,-26 27-47,27-27-31,-27 26 16,0 1-16,26-1 16,27-52 46,0-1-46,-53 1-16,53-1 15,-27 1-15,1 26 110,-1 0-17,53 0-93,-52-53 32,-1 53-32,1 0 15,-1 27 63,-26 25-62,0-25 0,0-1-16,53-52 62,-26-1-62,-27 1 16,79-53-16,-26 52 15,-53 1 1,26 26 62,-26 26-62,0 1 62,53-27-78,-26 0 16,-1-27 140,27 27-156,-26-26 15,-1 26-15,1 0 16,-1 0 31,-26 26-31,26 27-1,1-26-15,-27-1 31,26-26 16,27-26-31,-26 26-16,-1 0 16,27-27-16,-26 27 62,-1 53-46,1-27-1,-1-26 63,0 0-62,1 0 78,-1 0-16,1 0-62,-1 0-1,1 0-15,-1-26 16</inkml:trace>
  <inkml:trace contextRef="#ctx0" brushRef="#br0" timeOffset="206551.5136">4976 5855 0,'40'0'250,"0"0"-235,0 0 1,40 0-16,1 0 15,-1-40-15,0 0 16,-40 40-16,0-41 16,0 41-16,1 0 15,-1 0-15,0-40 16,40 40-16,40-40 16,41 40-16,-41 0 15,-39 0-15,-1 0 16,-40 0-16,0 0 15,80 0-15,-79 0 16,39 0-16,0 0 16,0 0-16,-40 0 15,1 0-15,-1 0 16,0 0 0,40 0 15,0 0-31,1 0 15,-41 0-15,40 0 16,-40 0-16,0 0 16,0 0-1,1 0 1,-1 0 125,0 0-126,40 0 16,-40 0 48,0 0 30,0 0-93,1 0-16,39 0 15,-40 0-15,0 0 16,80 0-16,-79 0 15,39 0-15,-40 0 16,0 0-16,0 0 16,0 0 46,0 0 1,1 0 30,39 0-77,-40 0 0,0 0 156,0 0-157,0 0 1,0 0 31,1 0-32,-1 0 17,0 0-32,0 0 15,0 0 32,0 0-31,0 0-1,0 0 1,1 0 234</inkml:trace>
  <inkml:trace contextRef="#ctx0" brushRef="#br0" timeOffset="213710.0651">9390 5173 0,'0'40'125,"40"-40"-110,-40 40 1,0 0-1,40 0-15,0 1 32,0-41-1,0 0-15,0 0-16,0 0 15,1 0 16,-1 0-15,0 0 0,0 0 15,0 0-31,0 0 16,-40-41-1,40 41-15,-40-40 16,0 0 187,0 80-141,-40 0-62,40 1 16,-40-1 0,40 0-16,0 0 15,0 0 1,0 0-16,0 0 16,0 0-16,0 0 15,0 0 1,0 41-16,0-41 15,0 0 1,-40 0 0,40 0-16,0 40 31,0-40-15,-40 1 15,0-1 0,40 0 16,0 0-31,-40-40 30,-1 0-14,1 0-1,0 0-15</inkml:trace>
  <inkml:trace contextRef="#ctx0" brushRef="#br0" timeOffset="216630.4661">5257 4932 0,'0'-40'0,"-41"40"109,1 0-78,0 0-15,0 0-1,0 0 17,0 0-32,0 0 15,-41 0-15,1 0 16,0 0 0,40 0-1,0 0 1,40 40 93,0 0-93,0 1-1,0-1 1,0 0-16,0 0 16,0 0-1,0 0 1,0 0-16,0 0 16,-40 0-1,-1 1 1,41-1-1,-40 0-15,0-40 16,40 40 0,-40 40-16,0-80 15,-40 40-15,-41-40 16,1 0-16,40 0 16,-1 0-16,41 0 31,0 0 16,40-40 15,0 0-31,40 40 16,0 0-15,41 40-17,-81 0 1,40-40-16,0 40 15,-40 0 1,0 0 15,40 1-15,-40-1 15,40-40-15,-40 40-16,0 0 15,40 0 17,-40 0-17,40 0 63,1-40-62,-41 40-16,40 0 16,40-40-16,0 81 15,-40-41-15,41 40 16,39-40-16,-40 0 16,-40 0-16,0 0 31</inkml:trace>
  <inkml:trace contextRef="#ctx0" brushRef="#br0" timeOffset="226158.9791">10794 6015 0,'40'0'235,"81"0"-235,-81 0 15,0 0-15,0 0 16,0 0-16,0 0 16,0 0-1,41 0 17,-1 0-17,40 0 1,-80 0-1,0 0-15,1 0 16,-1 0-16,0 0 16,0 0-1,40 0 1,-40 0 0,0 0-16,1 0 15,-1 0 1,0 0-1,0 0 1,0 0 0,40 0-1,1 0 1,-41 0 0,0 0-1,0 0-15,0 0 16,0 0-1,0 0 1,41 0 0,-41 0-1,0 0 1,40 0-16,-40 0 0,0 0 31,0 0-15,1 0-1,-1 0 64,0 0-64,0 0 1,0 0-16,0 0 15,0 0-15,0 0 16,1 0 0,-1 0-1,0-40 1,0 40 15,40 0-31,-40 0 16,0 0-16,1 0 15,-1 0 1,0 0-16,0 0 16,0 0-1,0 0 1,0 0-16,0 0 16,1 0-16,-1 0 15,0 0 1,0 0-16,0 0 15,0 0 1,0 0 15,0 0-15,1 0 0,-1 0-16,40 0 15,-40 0 1,0 0-1,0 0-15,0 0 16,1 0-16,-1 0 16,0 0-16,0 0 15,0 0-15,0 0 16,0 0 15,1 0-31,-1 0 16,0 0 15,0 0-31,0 0 16,0 0-1,0 0-15,0 0 16,41 0-16,-41 0 16,40 0-16,-40 0 15,0 0-15,41 0 16,-41 0-16,0 0 15,0 0-15,80 0 16,-39 0-16,39 0 16,-40 0-16,0-40 15,-39 40-15,39 0 16,40 0-16,-80 0 16,0 0-16,1 0 15,-1 0-15,0 0 16,0 0-1,0 0-15,0 0 16,40 0-16,1 0 16,39-40-16,0 40 15,-39 0-15,-1 0 16,0 0-16,0 0 16,-39 0 15,-1-40 16,0 40-32,0 0 1,0 0-16,0 0 16,0 0-1,0 0-15,1 0 16,-1 0-16,0 0 15,40 0-15,-40 0 16,40 0-16,1 0 16,-1 0-16,0 0 15,-40 0-15,41 0 16,-1 0-16,-40 0 16,0 0-16,0 0 15,0 0 1,1 0 15,-1 0 32,0 0-48,0 0 1,0 0-1,0 0 235,40 0-234,-39 0-16,39 0 16,-40 0-1,0 0-15,0 0 16,40 0 62,-39 0-62,-1 0-1,0 0 1,0 0 250</inkml:trace>
  <inkml:trace contextRef="#ctx0" brushRef="#br0" timeOffset="232606.5384">21387 5975 0,'81'-40'109,"-41"40"-93,0 0-16,0-40 16,0 40-1,0 0 1,0 0-16,-40-40 16</inkml:trace>
  <inkml:trace contextRef="#ctx0" brushRef="#br0" timeOffset="235151.387">26443 3448 0,'0'0'0,"40"0"0,1 0 16,-1 0-1,0 0 1,-40-40 78</inkml:trace>
  <inkml:trace contextRef="#ctx0" brushRef="#br0" timeOffset="236390.3823">21909 3047 0,'-40'0'16,"0"0"-1,40 41 110,0-1-125,40-40 16,0-40-16,40 40 16,-40 0-1,41 0-15,39 0 16,-40 0-16,41 0 16,39 0-16,81 0 15,0 0 1,-41 0-16,121 0 15,-80 0-15,-121 0 16,41 0-16,40 0 16,-1 0-16,1 0 15,-1 0-15,41 0 16,120 0-16,-80-41 16,121 1-16,-81 40 15,40-80-15,-80 40 16,-41 0-16,-79 40 15,-41-40-15,-80 40 32,0 0-1,1 0-31,-1 0 16,0 0-16,40-40 15,0 40 1,-40 0-16,1 0 15,39 0-15,-40 0 16,0 0 0,40 0-16,-40 0 0,1 0 15,-1 0 1,40-40-16,-40-1 16,0 41-1,0 0 16</inkml:trace>
  <inkml:trace contextRef="#ctx0" brushRef="#br0" timeOffset="238390.6585">20866 5253 0,'0'40'79,"40"-40"-48,0 0-31,0 0 15,0 0-15,81 0 16,-1 0-16,40 0 16,1 0-16,40 0 15,39 0-15,1 0 16,0 0-16,240 0 16,-200 0-1,40 0-15,-40 0 0,40 0 16,-80 0-1,0 0-15,-81 0 16,-39 0-16,-1 0 16,40 0-16,-79 0 15,39 0-15,-80 0 16,41 0-16,39-40 16,-40 40-16,0 0 15,41 0-15,-41-40 16,0 40-16,1-40 15,39 40-15,-40-40 16,81 40-16,-41 0 16,-80 0-16,0 0 15,0 0-15,1 0 16,-1 0-16,40 0 16,-40 0-16,80 0 15,-39 0-15,-1 0 16,0 0-16,0 0 15,41 0-15,-81 0 16,0 0-16,0 0 16,0 0-1,0 0-15,1 0 0,39 0 16,0 0 0,-40 0-16,40 0 15,-39 0-15,-1 0 16,40 0-1,0 0 1,-40 0 15</inkml:trace>
  <inkml:trace contextRef="#ctx0" brushRef="#br0" timeOffset="253006.2905">15569 521 0,'40'0'47,"40"0"-31,41 0-16,39 0 15,1 0-15,-1 0 16,121 0 0,80 0-16,41 0 15,39 0-15,41 0 16,-41 0-16,-160 0 16,-81 0-16,-159 0 15,39 0-15,-40 0 16</inkml:trace>
  <inkml:trace contextRef="#ctx0" brushRef="#br0" timeOffset="254943.1301">19180 561 0</inkml:trace>
  <inkml:trace contextRef="#ctx0" brushRef="#br0" timeOffset="258262.238">19341 521 0,'40'0'78,"0"0"-62,-40 40-1,40 0 1,0 40-16,1-40 16,-41 41-1,40-41-15,-40 0 16,0 0 0,40 40-16,-40-40 15,0 0 1,40-40-1,-40 40 1,0 0 0,0 1-16,0-1 15,0 0-15,0 0 32,0 0 14,0 0 220,40 0-250,-40 0-16,0 41 15,0-41-15,0 80 16,0-80-16,0 0 16,0 40-1,0-40 1,0 1-1,0-1-15,0 0 16,0 0 15,0 0 1,-40-40 374,0 0-391,0 40-15,40 0 16,-40-40 0,-1 0-16,1 40 15,0-40-15,0 40 16,-40-40-16,0 41 16,39-1-1,1-40-15,0 40 16,0-40-16,0 0 15,0 0-15,-81 0 16,1 40-16,0-40 16,-1 0-16,-79 0 15,39 0-15,1 0 16,-1 0 0,81 0-16,0 0 15,39 0-15,1 0 16,0 0-16,0 0 15,0 0 1,0 0 0,-40 0-16,39 0 15,1 0-15,0 0 16,0 0-16,-40 0 16,40 0-1,0 0-15,-1 0 16,1 0-16,-40 0 15,40 0-15,0 0 16,-40 0-16,39-40 16,1 40-16,-40 0 15,0 0-15,40 0 16,0 0-16,-1 0 16,1 0-16,0 0 15,0 0-15,0-40 16,0 40 31,0 0-32,0 0 1,-1 0 0,1-40-1,0 40 220,0-81-220,40 41 32,-40 0-47,0 0 16,40-40-1,0 40-15,-40 0 16,40-1 0,-40 1-1,-1 40-15,41-40 16,0 0-1,-40 0 1,40 0 0,0 0-16,0 0 15,0 0 1,0 0 15,-40-1-15,40 1 15,0 0-15,0 0-1,0 0-15,0 0 16,0 0 31,0 0-16,0 0 32,0-1-48,0 1 1,0 0 15,0 0 47,0 0-62,0 0-1,0 0 1,0 0-16,0 0 16</inkml:trace>
  <inkml:trace contextRef="#ctx0" brushRef="#br0" timeOffset="266278.0151">5136 6055 0,'40'0'250,"0"0"-250,1 0 16,39 0-1,-40 0 1,0 0-16,0 0 15,0 0 1,0 0-16,1 0 16,39 0-16,-40 0 15,0 0 1,0 0-16,0 0 16,0 0-16,1 0 15,-1 0 1,0 0-16,40 0 15,-40 0-15,40 0 16,1 0 0,-41 0-16,0 0 15,80 0 17,-39 0-17,-41 0-15,0 0 16,40 0-16,-40 0 15,40 0-15,-39 0 79</inkml:trace>
  <inkml:trace contextRef="#ctx0" brushRef="#br0" timeOffset="315934.2256">16693 7018 0,'40'0'78,"80"0"-62,-40 0 0,-40 0-16,1 0 15,79 0-15,-40-40 16,0 40-16,1 0 16,-81-40-16</inkml:trace>
  <inkml:trace contextRef="#ctx0" brushRef="#br0" timeOffset="317182.4081">18137 7098 0,'40'0'78,"81"0"-62,-81 0-1,0-40-15,40 40 16,0 0-16,1-40 16,-41 40-1,0 0-15,0-40 16,40 40 15,-80-40-31,81 40 0,-41 0 31,40 0-31,-40 0 16,0 0-16,40 0 16,-39 0-16,-1 0 15,0 0 17,0 0-17,0 0 1,0-40-16,40 40 15,-39 0 1,-1 0 15,40 0-15,-40 0-16,0 0 16,0 0-16,0 0 15,1 0 16,-1 0-15,0 0-16,40 0 16,-40 0-1,0-41-15,0 41 16</inkml:trace>
  <inkml:trace contextRef="#ctx0" brushRef="#br0" timeOffset="317773.7353">20745 6978 0,'40'40'63,"1"0"-48,39-40-15,0 40 16,81-40-16,79 40 16,1-40-16,-40 0 15,80 0-15,-81 0 16,81 80-16,-201-80 15,-39 0-15</inkml:trace>
  <inkml:trace contextRef="#ctx0" brushRef="#br0" timeOffset="329981.9183">15609 842 0,'0'40'218,"40"-40"-155,0 0-32,1 0-15,-1 0-1,0 0 1,0 0 15,0 0 0,40 0 16,-40 0-31,1 0 0,-1 0 15,0 0-16,0 0 1,0 0 0,0 0 31,0 0 15,0-40-15,41 40-16,-1 0-15,-40 0-16,0 0 15,0 0 126,0 0 125,1 0-251,39 0 32,-80-40-47,40-1 31,0 41-15,-40-40 0,40 0-16,-40 0 15,0 0 1,0 0 46,0 0-46,0 0 31,0 0 125</inkml:trace>
  <inkml:trace contextRef="#ctx0" brushRef="#br0" timeOffset="331029.9276">15609 561 0,'0'40'62,"0"0"-46,0 0 0,0 0-1,0 0 1,0 1 62,0-1-78</inkml:trace>
  <inkml:trace contextRef="#ctx0" brushRef="#br0" timeOffset="389013.497">30937 1243 0,'-80'0'62,"40"0"-62,-40 80 16,40 0-16,0 40 16,-1 1-16,41 39 15,0 121-15,0-121 16,0 41-16,0-1 16,0-39-16,0-1 31,121-80-16,-121-39-15,0 39 16,40-40-16,0 0 16,0-40 62,40 0-63</inkml:trace>
  <inkml:trace contextRef="#ctx0" brushRef="#br0" timeOffset="390125.8929">31459 1162 0,'80'0'78,"1"81"-78,119 39 16,-39 81-16,79-1 15,-79 41-15,-1 280 16,-79-240-16,-81-241 16,80 241-16,-80 39 15,0-79-15,-40-201 16,40 40-1,0-39-15,0-1 16</inkml:trace>
  <inkml:trace contextRef="#ctx0" brushRef="#br0" timeOffset="397318.2996">20745 5975 0,'0'40'78,"-40"-40"-78,0 40 15,40 0-15,-40-40 16,0 0 0,80 0 46,40 0-62,0 0 16,-39 0-16,-82 0 109,-79 0-109,-81 0 16,-39 41-16,79-41 15,41 80-15,80-80 16,0 0-16,80 0 63,40-80-63,121-1 15,-41 41-15,41 0 16,-81 40-16,-80 0 15,0 0 142,41 0-157,-1 0 15,-40 0 79,0 0-47,0 0-31,-40 40 30,-80 0-30,-81 0-16,1 41 16,40-81-16,-41 0 15,121 40 1,80-40 31,0 0-47,0 0 47</inkml:trace>
  <inkml:trace contextRef="#ctx0" brushRef="#br0" timeOffset="399053.5727">24317 6015 0,'0'-40'110,"40"40"-110,80 0 15,-80 0 1,-80 0 47,0 0-63,-80 80 15,39-80-15,81 40 16,-40 1-16,80-82 78,-80 41 0,0 41-62,80-41 62,40 0-78,-39 0 125,-41-41 62</inkml:trace>
  <inkml:trace contextRef="#ctx0" brushRef="#br0" timeOffset="405462.2253">3387 2804 0,'-27'0'141,"1"0"-141,-27 0 15</inkml:trace>
  <inkml:trace contextRef="#ctx0" brushRef="#br0" timeOffset="408605.3465">2167 2807 0,'40'0'94,"0"0"-79,80 0-15,81 0 16,0 0-16,39 0 16,1 0-16,722 0 15,-561 0-15,199 0 16,-159 0-16,-41 0 15,0 0-15,-80 0 16,0 0-16,-80 0 16,-40 0-16,40 0 15,-41 0-15,1 0 16,40 0-16,-1 0 16,1 0-16,40 0 15,-80 0-15,-41 0 16,41 0-16,-41 0 15,1 0 1,-41 0-16,0 0 16,1 0-16,-1 0 15,1 0-15,-41 0 16,0 0-16,0 0 16,-39 0-16,39 0 15,-40 0-15,40 0 16,0 0-16,81 0 15,-41 0-15,41 0 16,-81 0-16,40 0 16,-39 0-16,-41 0 15,40 0 1,-40 0 0,0 0-16,41 0 15,-41 0-15,0 0 16,0 0-16,0 0 15,0 0-15,40 0 16,1 0-16,-41 0 16,0 0-1,0 0-15,0 0 16,40 0 0,1 0-1,-41 0-15,0 0 16,0 0 15,0 0-31,0 0 16,0 0 15,1 0-15,-1 0-16</inkml:trace>
  <inkml:trace contextRef="#ctx0" brushRef="#br0" timeOffset="410685.7705">4655-1 0,'0'-40'15,"-40"40"48,-1 0-32,1 40-31,0-40 31,0 41-15,-40-41-16,40 40 16,0 0-16,-1 0 15,1 0-15,0-40 16,0 40-16,0 0 16,0 0-16,0-40 15,0 40 16,-1-40-15,41 40-16,-80-40 16,80 41-16,-40-41 15,0 80-15,0-40 16,-40-40-16,80 40 16,-41-40-1,41 40 1,-40 0-1,0-40 1,40 40 0,0 0-1,-40-40 1,40 41-16,0-1 31,-40 0-31,40 0 16,0 0-16,0 0 15,0 40-15,-40 0 16,40 41-16,-40-1 16,40-40-16,0-40 15,0 81-15,0-81 16,0 0 0,0 0-1,0 0-15,40 0 31,0 0-15,-40 0 0,40 1-16,0-1 62,0 0-31,0-40-31,1 40 16,-1-40 0,0 40-1</inkml:trace>
  <inkml:trace contextRef="#ctx0" brushRef="#br0" timeOffset="412045.8325">12158 561 0,'0'40'47,"0"0"-31,-40 0-16,40 0 15,0 0-15,0 1 16,0 39-16,0 0 16,0-40-16,0 120 15,0-119-15,0 39 16,0 0-16,0 40 15,0-39-15,40 79 16,0-80-16,-40 0 16,41 1-16,-41-41 15,0 0-15,0 40 16,0-40 0,0 0-16,40-40 15,-40 40-15,0 0 31,40 1 1,-40-1-1</inkml:trace>
  <inkml:trace contextRef="#ctx0" brushRef="#br0" timeOffset="430061.4156">3531 12913 0,'0'-40'109,"40"40"-93,81 0-1,-41 0-15,121 0 16,-1-40-16,41 40 15,-81 0-15,81 0 16,-80 0-16,-1 0 16,-80 0-16,1 0 15,-1 0-15,-40 0 16,0 0-16,0 0 16,41 0-16,-1 0 15,0 0-15,0 0 16,1 0-16,-41 0 15,80-40-15,-40 40 16,-40 0-16,41 0 16,-1 0-16,-40 0 15,40 0-15,-40 0 16,1 0 0,-1 0-1,0 0-15,40 0 16,-40 0-1,0 0-15,0 0 16,1 0 125,-1-40-126,0 40 1,0 0-16</inkml:trace>
  <inkml:trace contextRef="#ctx0" brushRef="#br0" timeOffset="454901.1306">19180 14798 0,'41'0'62,"39"40"-62,120-40 16,-39 40-16,40-40 16,-1 81-16,-39-81 15,-41 0-15,0 0 16,-39 0-16</inkml:trace>
</inkml:ink>
</file>

<file path=ppt/ink/ink6.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37:28.778"/>
    </inkml:context>
    <inkml:brush xml:id="br0">
      <inkml:brushProperty name="width" value="0.05292" units="cm"/>
      <inkml:brushProperty name="height" value="0.05292" units="cm"/>
      <inkml:brushProperty name="color" value="#FF0000"/>
    </inkml:brush>
  </inkml:definitions>
  <inkml:trace contextRef="#ctx0" brushRef="#br0">7744 13675 0,'41'0'219,"79"0"-203,-80 0-1,0 0 1,0 0 0,0 0-16,1 0 15,-1 0 1,0 0 265,40 0-281,40 0 16,1 0-16,39 0 15,41 0-15,0 0 16,-1 0-16,41 0 16,-81 0-16,-119 0 15,-1 0-15,0 0 110,0 0-110,0 0 15,0 0 1,40 0 15,-39 0-15,-1 0 359,0 0 1344,0 0-1719,0 0 15,121 0-15,-121 0 16,40 0-16,40 0 15,-80 0-15,1 0 16,-1 0-16,0 0 31,0 0-31,0 0 16,81 0-16,-1 0 16,0 0-16,-39 0 15,-41 0-15,0 0 16,0 0 62,40 0-62,-40 0-16,41 0 15,-41 0 1,0 0-16,0 0 15,0 0-15,0 0 16,81 0 0,-41 0-1,-40-40-15,80 40 16,-39 0-16,-41 0 16,0 0-16,40 0 15,-40 0-15,0 0 16,81 0-16,-81 0 15,80 0-15,41 0 16,-1 0-16,-39 0 16,-1 0-16,0 0 15,-80 0-15,41 0 16,-41 0-16,0 0 16,0-40-16,40 40 15,-40 0-15,1 0 16,-1 0-1,-40-40 1,40 40 15,0 0 204,-40-40-220</inkml:trace>
</inkml:ink>
</file>

<file path=ppt/ink/ink7.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6:46:32.468"/>
    </inkml:context>
    <inkml:brush xml:id="br0">
      <inkml:brushProperty name="width" value="0.05292" units="cm"/>
      <inkml:brushProperty name="height" value="0.05292" units="cm"/>
      <inkml:brushProperty name="color" value="#0070C0"/>
    </inkml:brush>
  </inkml:definitions>
  <inkml:trace contextRef="#ctx0" brushRef="#br0">16733 3809 0,'80'-40'203,"0"40"-203,-40 0 16,41 0-16,-41 0 16,0 0-16</inkml:trace>
  <inkml:trace contextRef="#ctx0" brushRef="#br0" timeOffset="495.9793">17094 3569 0</inkml:trace>
  <inkml:trace contextRef="#ctx0" brushRef="#br0" timeOffset="1144.5874">17054 3529 0,'0'40'203,"0"0"-187,0 0-1,0 0-15,0 0 16,0 0-16,0 0 16,0 1-1,0-1 1</inkml:trace>
  <inkml:trace contextRef="#ctx0" brushRef="#br0" timeOffset="2392.2376">16733 3529 0,'40'0'62,"0"0"-31,0 0-31,40 0 16,-80 40 0,40-40-16,1 0 15,-1 40-15,0 0 16,0-40-1,0 0 48,0 0-1,0 0-30,0 0 15,1 0-32,-1 0 48,0 0-48,-40 40 1,40-40 62,-40 40-62,0 0-1,0 0 1,0 1-16,0-1 16,0 0-1,0 0 1,-40-40-16,40 40 15,0 0 17,-40-40-17,40 40 1</inkml:trace>
  <inkml:trace contextRef="#ctx0" brushRef="#br0" timeOffset="3199.7103">17495 3970 0,'40'0'16,"0"0"-16,-40 40 31,0 40-15,0-40 0,0 0-16,0 0 15,0 1 1,0 39-16,0-40 15,-40 0 17,0-40-17,40 40 32</inkml:trace>
  <inkml:trace contextRef="#ctx0" brushRef="#br0" timeOffset="6152.6325">18579 3208 0,'0'80'63,"0"0"-63,0-40 15,0 81-15,0-1 16,0-40-16,80 41 15,-40-81-15,-40 40 16,40-40-16,40 40 16,1-40-1,-41-40-15,0 0 16,0 0-16,40 0 16,-40 0-16,41 0 15,-81-40-15,40 40 16,-40-80-16,40 80 15,0-80-15,-40 40 16,0 0-16,0-1 16,0 1-16,0-40 15,0 0 1,0 40-16,0 0 16,0-41-1,0 41 1</inkml:trace>
  <inkml:trace contextRef="#ctx0" brushRef="#br0" timeOffset="6952.7197">19782 3448 0,'0'41'31,"40"39"-16,-40-40-15,0 40 16,0-40-16,0 40 16,0-39-16,0-1 15,0-80 79,0-1-94,0-79 16,41 40-16,39-40 15,0 39-15,40 1 16,-39 0-16,-1 80 16,-80-40-1,40 40 1,0 0-1,-40 40-15,0 0 16,40 40 0,-40 0-16,40 41 15,1-41-15,-41 80 16,0 1-16,0-81 16,0 0-16,0 0 15,0-39-15,0-1 16,0 0-16,0-80 94,0 0-94,0-1 15,0-39 1</inkml:trace>
  <inkml:trace contextRef="#ctx0" brushRef="#br0" timeOffset="7423.8827">20625 3729 0,'40'40'62,"-40"41"-46,40-1-16,-40 0 16,40 0-16,-40-40 15,0 0-15,0 0 16,40 1 0,-40-1-1</inkml:trace>
  <inkml:trace contextRef="#ctx0" brushRef="#br0" timeOffset="7719.9436">20826 3769 0</inkml:trace>
  <inkml:trace contextRef="#ctx0" brushRef="#br0" timeOffset="8327.9178">20866 3609 0,'0'-40'16,"0"0"-1,0 0-15</inkml:trace>
  <inkml:trace contextRef="#ctx0" brushRef="#br0" timeOffset="9072.0507">21387 3088 0,'0'0'0,"-80"0"0,0 0 15,0 0 1,39 0-16,1 40 16,-40 0-16,80 80 15,0-80-15,0 40 16,0 1-16,0-41 15,0 40-15,0-40 16,0 80-16,0-39 16,0 39-16,0-80 15,0 0-15,0 0 16,0 0 0,0 0 15,0 0-16,0 1 17</inkml:trace>
  <inkml:trace contextRef="#ctx0" brushRef="#br0" timeOffset="9488.8164">20826 3729 0,'40'-40'94,"0"40"-94,120-40 16,41 40-16,-41 0 15,1 0-15,-81 0 16,-40 0-16</inkml:trace>
  <inkml:trace contextRef="#ctx0" brushRef="#br0" timeOffset="10344.1055">21748 3609 0,'0'80'110,"0"-40"-110,0 0 15,41 0 1,-41 1-16,40-1 16,0-40-16,0 0 15,80 40-15,-79-40 16,79 0-16,-80 0 16,80 0-16,-39 0 15,-41 0-15,0 0 16,40 0-16,-40-40 15,0 0-15,-40-1 16,41 1-16,-41 0 16,0 0-16,0-40 15,0 0 1,0-1-16,0 41 16,0 0 15,-81 0-16,41 40-15,0 0 16,0 0 0,-40 0-16,40 0 15,-1 0-15,1 0 16,0 0-16,0 0 16,0 0-1,0 0 16,0 40-15,0 0-16,-1 0 16,-79 1-16,120-1 15,-40 0 1,0-40-16</inkml:trace>
  <inkml:trace contextRef="#ctx0" brushRef="#br0" timeOffset="11039.9115">23033 3328 0,'0'40'0,"40"0"0,0 41 16,0-41 0,-40 0-1,0 0-15,0 0 16,40-40 78,0-40-79,40 0-15,81-81 16,-81 41-16,41 40 16,-41 0-1,-40 0 1,0 40 62</inkml:trace>
  <inkml:trace contextRef="#ctx0" brushRef="#br0" timeOffset="12008.6925">24076 3168 0,'0'80'16,"0"40"-16,0-40 15,0 1-15,0-41 16,0 0-1,0-80 79,0 0-94,40 0 16,-40-1-16,40 1 15,40 0-15,-40 0 16,1 40-16,39 0 16,-80-40-16,40 40 15,0 0 17,0 160-17,0-79 1,-40-41-16,40 40 15,1-160 95,-41-41-110,80 1 15,-40 120-15,0-40 16,0 0 0,0 40-16,0 0 62,1 40-62,-41 40 16,0 0-16,0-39 15,40-1-15,-40 0 16,0 0-16,0 0 16,0 0-1,0 0 95</inkml:trace>
  <inkml:trace contextRef="#ctx0" brushRef="#br0" timeOffset="12584.0216">25280 3248 0,'0'40'47,"0"40"-32,0-40 1,0 41-16,0-1 15,0-40-15,-41 0 16,41 0-16,0 40 16,0-40-16</inkml:trace>
  <inkml:trace contextRef="#ctx0" brushRef="#br0" timeOffset="12927.9229">25199 2686 0</inkml:trace>
  <inkml:trace contextRef="#ctx0" brushRef="#br0" timeOffset="13575.8798">25480 2767 0,'40'0'31,"-40"40"-15,0 0 0,41 40-16,-41 0 15,0 1-15,0-1 16,0 0-16,0 40 16,40-80-16,-40 0 15,0 1-15,40-1 16,-40 0-16,40-40 47,0 0-32,0 0-15,40 0 16,-39 0-16,-1 0 16,0 0-16,-40-40 15,80 40-15</inkml:trace>
  <inkml:trace contextRef="#ctx0" brushRef="#br0" timeOffset="14119.9243">25280 3168 0,'0'-40'15,"80"0"-15,-40 40 16,0 0-16,81 0 16,-81 0-16,0-41 15,0 41 1,0 0-1,0 0 1</inkml:trace>
  <inkml:trace contextRef="#ctx0" brushRef="#br0" timeOffset="15016.8143">26082 2927 0,'80'0'16,"-39"80"0,-41 1-1,40-41 1,0 40-16,0-80 16,-40 40-16,40 40 15,-40-40 16,40-40-31,0 40 16,0-40-16,1 0 16,-1 0-16,0 0 15,0 0-15,40 0 16,-40 0-16,41 0 16,-41 0-16,0-40 15,-40 0-15,40 0 16,0 0-16,-40 0 15,0 0-15,40 0 16,-40 0-16,0-1 16,0 1-1,0 80 126,0 41-141,0-1 16,0 0-16,0 40 15,0-39-15,0 39 16,0 0-16,0 1 15,0-41-15,0 80 16,-40-80-16,0 1 16,40-1-16,-80 0 15,40-40-15,-1 0 16,1 40-16,0-39 16,-80-41-16,40 0 15,-81 40-15,41-40 16,-1 0-16,-119 0 15,39-40-15,0-41 16,41 1-16,-41 0 16,41 0-16,-81-1 15</inkml:trace>
  <inkml:trace contextRef="#ctx0" brushRef="#br0" timeOffset="15768.1083">17856 4130 0,'40'0'0,"0"0"15,41 0-15,39 0 16,41 0-16,-1 0 16,-39 0-16,159 40 15,-119-40-15,40 0 16,-41 0-16,41 0 15,39 0-15,81 0 16,0 0-16,-40 0 16,40-40-16,-160 0 15,120 0-15,-41 40 16,1-80-16,80 80 16,0 0-16,81 0 15,-81 0-15,40-40 16,-40 40-1,80 0-15,-241 0 0,121-40 16,0 40 0,0 0-16,40 0 15,-80 0-15</inkml:trace>
  <inkml:trace contextRef="#ctx0" brushRef="#br0" timeOffset="22208.2857">8427 5975 0,'40'40'78,"120"-40"-78,41 0 15,-1 0-15,81-80 16,-80 80-16,80 0 16,-81 0-16,41 0 15,-120 0-15,-41 0 16</inkml:trace>
  <inkml:trace contextRef="#ctx0" brushRef="#br0" timeOffset="23152.3451">11436 5935 0,'40'0'62,"40"0"-62,41 0 16,-1 0-16,1 0 15,-1 0-15,-40 0 16,41 0-16,-1 0 16,0 0-16,-39 0 15,-41 0 1</inkml:trace>
  <inkml:trace contextRef="#ctx0" brushRef="#br0" timeOffset="23800.6566">13482 5935 0,'81'0'47,"39"0"-32,41 0-15,-41 0 16,0 0-16,-39 0 15,-1 0 1</inkml:trace>
  <inkml:trace contextRef="#ctx0" brushRef="#br0" timeOffset="29104.1215">5096 5213 0,'0'0'0,"40"80"16,0 1-16,-40-41 15,0 0-15,0 0 16,0 40-16,0-40 16,0 0-1</inkml:trace>
  <inkml:trace contextRef="#ctx0" brushRef="#br0" timeOffset="161832.3882">10032 5975 0</inkml:trace>
  <inkml:trace contextRef="#ctx0" brushRef="#br0" timeOffset="187367.3575">24718 922 0,'-40'0'0,"-41"0"16,1 0-16,-80 0 15,79 0-15,41 0 16,-40 0-16,0 40 15,40-40-15,-41 80 16,1-40-16,0 81 16,40-81-16,0 40 15,40-40-15,-40 40 16,40-40-16,0 41 16,0-41-16,0 0 15,0 0-15,0 0 16,0 0-1,0 0 1,0 0 15,40-40-15,0 0-16,0 40 16,0-40-16,0 0 15,0 0-15,0 0 16,1 0 15,-1 0-15,40 0-1,-40-40 1,0 40 0,0-40-1,-40 0-15,0-40 16,40 0-1,-40-1 1,0 41 0,0 0 15,0 0 0,-40 0 16,-40 40-31,40 0-1,0 0-15,-40 0 16,39 0-16,1 0 16,0 0-1,0 0 1,-40 0-16,0 0 15,39 0-15,1 0 16,-40 0-16,40 0 16,120 0 77,0 0-77,161 0-16</inkml:trace>
  <inkml:trace contextRef="#ctx0" brushRef="#br0" timeOffset="188575.0611">24878 1203 0,'0'40'78,"0"0"-62,0 40-16,0-40 15,0 40-15,0 1 16,81-1-16,-41 0 15,-40-40-15,0 0 16,0 0 0,40 0 15,0-40-15,0 0-1,0 0-15,0 0 16,0 0-16,1 0 15,39 0 1,-40 0 0,0 0-1,0 0 1,-40-80-16,40 40 16,-40 0-16,0 0 15,41-40-15,-41 40 16,0-1-16,0 1 15,0 0 17,0 0-17,-41-40 1,1 40 0,40 0-16,-120 0 15,80-1-15,-41-39 16,41 80-16,0 0 15,-40-40-15,0 0 16,-41 0 0,81 40-1,-40 0-15,40 0 172</inkml:trace>
  <inkml:trace contextRef="#ctx0" brushRef="#br0" timeOffset="195294.775">24918 1363 0,'0'-40'140,"0"0"-124,0 0-16,0 0 15,0-1-15,0 1 16,0 0 78,0 0-32</inkml:trace>
  <inkml:trace contextRef="#ctx0" brushRef="#br0" timeOffset="198087.501">23675 2245 0,'-41'0'31,"82"0"31,79 0-46,81 0-16,-1 0 16,41 0-16,-40 0 15,39 0-15,81 0 16,-80 0-16,-120 0 15,-81 0-15,0 0 63</inkml:trace>
  <inkml:trace contextRef="#ctx0" brushRef="#br0" timeOffset="199335.8396">26845 922 0,'40'0'15,"0"200"-15,-40-39 16,0 120-16,0-81 16,0 1-16,0 39 15,0-119-15,0 39 16,0 0-16,0-120 15,0 1-15,0-82 79,-40-79-64,40 80-15,0-80 16,0-1-16</inkml:trace>
  <inkml:trace contextRef="#ctx0" brushRef="#br0" timeOffset="199870.9786">26845 1042 0,'40'0'32,"40"0"-32,0 0 15,41-40 1,-1 40-16,-120-40 16,40 40-16</inkml:trace>
  <inkml:trace contextRef="#ctx0" brushRef="#br0" timeOffset="200399.6771">26925 1604 0,'40'0'16,"0"0"0,0 0-16,0 0 15,0 0-15,41 0 16,-41 0-16,0 0 15,0 0-15,0 0 16,40 0 0,-39 0-16,-1 0 15,0 0-15</inkml:trace>
  <inkml:trace contextRef="#ctx0" brushRef="#br0" timeOffset="201582.9948">27848 1082 0,'40'80'16,"-40"-39"0,0 79-16,40 80 15,-40-159 1,0 119-16,0-80 16,0 0-16,0 41 15,0-41-15,0 0 16,0-40-16,0 40 15,0-39 1,0-82 93,0-39-109,0-40 16,0-41-16,0 81 16,0-120-16,0-41 15,0 161-15,40-81 16,40 1-16,-80 40 16,0-1-16,81 1 15,-41 40-15,0 0 16,0 40-16,0-1 15,40 1-15,-40 0 32,1 40-32,-1 0 15,0 0 17,0 0-32,0 0 15,0 0-15,40 80 16,-39-39-1,-41 39-15,80 40 16,-80 0-16,0-39 16,0 39-16,0-40 15,0 40-15,0-39 16,-80-41-16,-1 0 16,41 0-16,-40 0 15,-40-40-15,79 40 16,-79 0-16,40-40 15,-81 40-15,121-40 16,-40 0-16,40 0 16</inkml:trace>
  <inkml:trace contextRef="#ctx0" brushRef="#br0" timeOffset="202743.7863">30496 521 0,'0'0'0,"-201"0"0,81 0 16,40 0-16,0 0 16,-1 0-16,1 0 15,0 0-15,0 0 16,39 40-16,1 0 15,0 0-15,0 0 16,40 40-16,-40-39 16,40-1-16,0 40 15,0-40 1,0 0-16,0 0 16,0 0-1,0 0-15,0 0 16,0 1-16,0-1 15,0 0 1,0 0-16,80 0 31,0-40-31,41 0 16,-1 0-16,81 0 16,-41 0-1,1 0-15,-81 0 16,-40 0-16,0 40 62,-40 0-62,40 40 16,-40 81-16,0-1 16,0-39-16,0 39 15,0-40-15,0-80 16,-40 81-16,0-81 15,-40 0-15,0-40 16,40 40-16,-1-40 16,-39 0-16,40 0 15,-80 0-15,-1 0 16,-39 0-16,39 0 16,1-40-16,0-40 15,-1 80-15,41-40 16,0 0-16,-81-1 15,121 41-15,-40-40 16,0 40-16</inkml:trace>
  <inkml:trace contextRef="#ctx0" brushRef="#br0" timeOffset="203455.4865">27206 2927 0,'0'-40'78,"321"40"-78,0 0 16,200 0-16,81-80 16,40 0-16,-40-1 15,-80 1-15,-1 0 16,-159 40-16,-162-40 16,-79 40-16,-81 40 15</inkml:trace>
  <inkml:trace contextRef="#ctx0" brushRef="#br0" timeOffset="273990.5375">26644 2446 0</inkml:trace>
  <inkml:trace contextRef="#ctx0" brushRef="#br0" timeOffset="357670.3986">7544 13314 0,'120'0'422,"-40"0"-422,-39 0 15,-1 0 1,0 0-16,0 0 16</inkml:trace>
  <inkml:trace contextRef="#ctx0" brushRef="#br0" timeOffset="360614.9215">2729 13194 0,'120'0'93,"201"0"-93,40 120 16,40-120-16,81 81 16,120-41-16,80 40 15,-201 201-15,1-281 16,-201 0-16,0 0 15,40 0-15,-80 0 16,-1 0-16,-39 0 16,40 0-16,-1 0 15,-79 0-15,40 0 16,-81 0-16,40 0 16,41 0-16,-40 0 15,39 0-15,-39 0 16,39 0-16,41 0 15,-121 0-15,161 40 16,-40 0-16,-120 0 16,79 0-16,-39-40 15,-1 0-15,121 0 16,-161 0-16,41 0 16,-41 0-16,1 0 15,39 0-15,-80 0 16,81 0-16,40 0 15,-1 0-15,-39 0 16,39 0-16,-79 0 16,79 0-1,1 0-15,-41 0 0,-39 0 16,39 0 0,1 0-16,-41 0 15,1 0-15,-41 0 16,40 0-16,41 0 15,-121 0-15,0 0 16,40 0-16,1 0 16,-1 0-16,40 0 15,1-40-15,79 40 16,41 0-16,0 0 16,280-80-16,-240 80 15,-40-80-15,80 80 16,-120-81-16,39 81 15,81 0-15,0 0 16,-80-80-16,0 0 16,80 80-16,-80-40 15,80 0-15,-40 40 16,-41-40-16,-119-1 16,39 1-16,-120 40 15,121-40-15,39 0 16,81 0-16,-40 0 15,40 0 1,40 40-16,80-40 16,-80 40-16,81 0 15,-41 0-15,80 0 16,-40 0-16,41 0 16,-121-40-16,0-41 15,-40 41-15,0 0 16,-41 40-16,81 0 15,-80 0-15,0-40 16,80 0-16</inkml:trace>
  <inkml:trace contextRef="#ctx0" brushRef="#br0" timeOffset="379374.8237">5056 5975 0,'120'0'156,"81"0"-140</inkml:trace>
  <inkml:trace contextRef="#ctx0" brushRef="#br0" timeOffset="995811.3155">5096 4692 0,'40'40'62,"-40"40"-46,-80 121-16,40-81 15,0 0-15,-41-40 16,81 41-16,-40 79 16,0-120-16,40 1 15,0-41 1,0 0-16,0 0 16,0 40-1,0-40 1,0 0-16,40-40 15,-40 81-15,81-41 16,-41 40-16,0-40 16,80 0-16,-40 0 15,41 0-15,39-40 16,41 40-16,0-40 16,120 0-1,120 0-15,-160 0 16,40 0-16,-80 0 15,-81 0-15,41 0 16,-1 0-16,-79 0 16,-41 0-16,0-80 15,81 80-15,-81 0 16,0 0-16,81 0 16,-41 0-16,41 0 15,-1 0-15,1 0 16,39 0-16,-119 0 15,79 0-15,1 0 16,-1 0-16,1 0 16,200 0-16,-120-40 15,80 0-15,-81 40 16,-119 0 0,-1 0-16,0 0 15,41 0-15,-1 0 16,41 0-16,-40 0 15,79 0-15,-39 0 16,160 0 0,-241 0-16,81 0 0,40 0 15,0 0 1,-161 0-16,80 0 16,-79-40-16,-1 40 15,-40 0-15,40-40 16,-40 40-1,1 0-15,79 0 16,-40-40-16,41 40 16,-41-40-16,80 40 15,-39-40-15,39-1 16,-80 41-16,41-40 16,-81 40-16,0 0 15,0 0-15,0 0 16,0-40-1,41 40-15,-41-40 16,0 0-16,0 40 16,-40-40 31,0 0-32,0-40 32,0-1-47,-80 41 16,0-40-16,-121-40 15,81 80-15,-81-81 16,81 41-16,39 40 16,1 0-16,0 0 15,-81-40-15,41 39 16,-41 1-16,41 0 15,-121-40-15,81 40 16,-41 0-16,41 40 16,-81-40-16,40 0 15,1 0-15,79 40 16,1-81-16,40 41 16,-81 40-16,121 0 15,-40 0-15,-1-40 16,1 0-16,-80 40 15,-41 0-15,0 0 16,-79-80-16,199 80 16,41 0-16,-80 0 15,-1 0-15,-39-40 16,-1 40 0,1 0-16,-121 0 15,120 0-15,-79 0 16,-121-40-16,120 40 15,-80-81-15,160 81 16,1 0-16,-1 0 16,81 0-16,0-40 15,-41 40-15,41 0 16,-40 0-16,-41 0 16,1 0-16,-1 0 15,-160 0-15,201 0 16,80 0-16,0 0 15,-41 0-15,1 0 16,-40 0-16,-1 0 16,81 0-16,-40 0 15,0 0-15,-1 0 16,41 0-16,-40 0 16,-40 0-16,-41 0 15,81 0-15,0 0 16,-1 0-16,41 0 15,-40 0-15,40 40 16,-40-40-16,40 40 16,-41-40-16,-39 81 15,0-41 1,39 0-16,1-40 16,0 0-16,0 40 15,-1-40-15,41 40 16,-40-40-16,40 40 15,40 0 126,0 0-125,0 1-1,40-1 1,0 0 0,-40 0-1,0 40 32,0-40-31,80 40-16,1 41 15,-41-41-15,0-40 16,-40 0-16,40 0 16,0-40 109</inkml:trace>
  <inkml:trace contextRef="#ctx0" brushRef="#br0" timeOffset="998588.146">4775 5454 0,'0'40'15,"0"0"-15,40 0 16,0 0 0,0 40-16,1 41 15,-41-1 1,40-80-16,0 80 15,0-79-15,-40-1 16,80-40 31,41 0-31,-41 0-16,120-121 15,-39 41-15,-41 0 16,-39 80-16,-1-40 15,-40 40-15,0 0 47,40 160-31,-80-120-16,40 81 16,1-41-16,-1-40 15,0 40-15,80-80 47,-40-40-47,41 0 16,79-120-16,-79-1 15,39 81-15,-160 40 16,40 40 31,1 0-47,-41 40 15,40-40 1,0 0 62,40-40-62,0 0-16</inkml:trace>
</inkml:ink>
</file>

<file path=ppt/ink/ink8.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38:08.578"/>
    </inkml:context>
    <inkml:brush xml:id="br0">
      <inkml:brushProperty name="width" value="0.05292" units="cm"/>
      <inkml:brushProperty name="height" value="0.05292" units="cm"/>
      <inkml:brushProperty name="color" value="#FF0000"/>
    </inkml:brush>
  </inkml:definitions>
  <inkml:trace contextRef="#ctx0" brushRef="#br0">3652 5855 0,'40'0'125,"200"0"-125,41 0 16,-40 0-16,80 0 15,0 0-15,120 0 16,-39 0-16,-81 0 16,-40 0-16,-81 0 15,-39 0-15,39 0 16,1 0-16,-40 0 15,-41 0-15,0 0 16,41 0-16,-81 0 16,0 0-16,41 0 15,-41 0-15,80 0 16,-79 80-16,79-40 16,-120-40-16</inkml:trace>
  <inkml:trace contextRef="#ctx0" brushRef="#br0" timeOffset="3047.7104">3973 7459 0,'40'-40'78,"80"40"-78,41 0 15,119 0-15,-79 0 16,682 0-16,-482 0 16,-80 0-16,40 0 15,-40 0 1,-40 0-16,-40 0 16,80 0-16,-80 0 15,-41 0-15,41 0 16,-40 0-16,-161 0 15,0 0-15</inkml:trace>
  <inkml:trace contextRef="#ctx0" brushRef="#br0" timeOffset="6864.0376">14205 5935 0,'0'40'31,"0"0"-31,0 40 16,0-39-16,0 39 16,0 0-16,0-40 15,40-40-15,-40 40 47,160-40-31,-39-80-16,-41 40 15,81-80-15,-1-121 16,1 0-16,-41 121 16,-40-40-16,-40 79 15,0 81-15,1 161 63,-41 79-48,0 1-15,80 40 16,0-81-16,-40-120 16,81 41-16,-81-121 15,40 0 32,-40 0-31,0-161-16,0 41 15,41-40-15,-41-41 16,-40 41-16,40 39 16,0 1-16,-40 80 15,0-40-15,40 40 16,-40 0-16,0-1 16,40 1-16</inkml:trace>
  <inkml:trace contextRef="#ctx0" brushRef="#br0" timeOffset="9848.1818">18498 5734 0,'0'0'0,"-120"0"15,40 0-15,-81 0 16,81 0-16,0 41 16,-1-1-16,1 160 15,0-79 1,0 39-16,-1 40 15,81-39-15,0 39 16,0 1-16,0-121 16,81 40-16,-41 1 15,40-41-15,0 0 16,41 0-16,-41-80 16,-40 41-16,0-41 15,0 0-15,0 0 16,41-41-16,-1 1 15,0-40-15,0 40 16,-39 0-16,39-80 16,0 39-16,-40-39 15,-40 0-15,40 40 16,0 39-16</inkml:trace>
  <inkml:trace contextRef="#ctx0" brushRef="#br0" timeOffset="10480.2493">19020 6456 0,'0'40'31,"0"81"-31,0 79 16,0-39-16,0 79 15,80-119-15,-80-81 16,0-161 78,0 41-79,0 0-15,0-120 16,0 39 0,0 41-16,0-1 15,0 1-15,40 80 16,-40 0 62,40 40-78,1 0 16,-1 0-16</inkml:trace>
  <inkml:trace contextRef="#ctx0" brushRef="#br0" timeOffset="11400.1675">19943 6416 0,'0'0'0,"-80"0"0,39 0 16,1 0-16,0 0 31,40 40-15,0 0-16,-40 41 15,40-1-15,0-40 16,0 0-16,0 0 16,0 40-1,0-39-15,0-1 16,0 0 0,40-40 62,40 0-63,1 0-15,-41 0 16,0-40-16,0-41 16,-40 1-16,40 40 31,-40 80 63,0 0-94,0 81 15,80 39-15,1 41 16,-41-41-16,-40-120 15,0 0 1,40 0-16,-40-80 94,40 0-94,-40-40 15</inkml:trace>
  <inkml:trace contextRef="#ctx0" brushRef="#br0" timeOffset="12124.2039">21387 6216 0,'-80'0'16,"160"0"-16,-320 0 15,159 0-15,-39 40 16,40 40 0,-1 80-1,81 1 1,0-41 0,0 41-1,0-81 1,41-80 15,-1 0-31,40 0 16,40 40-1,-39-40 1,-41 40 0,-40 0-1,0 0 1,0 0-16,0 41 15,0 39 1,0-40 0,0 121-16,-161-121 15,41 0-15,-41 0 16,-39-40-16,79-40 16,-39 81-16,80-81 15,39 0-15,1 0 16,0 0-16,40-41 15,-40-79 1,40 80 0,0 0-16,0 0 15,40 0 17,121 0-32,-41 0 15</inkml:trace>
  <inkml:trace contextRef="#ctx0" brushRef="#br0" timeOffset="12943.5125">21829 6095 0,'0'0'0,"0"161"0,0 79 16,0 1-16,0 0 16,0 441-16,0-482 15,0-40-15,0-79 16,0-41-16,-40-40 62,40-40-46,0-81-16,0 81 16,0 0-1,0-40 1,0 40-16,40-40 15,0 40-15,40-41 16,0 41-16,-39 0 16,39 0-16,40 0 15,-80 40-15,0 0 16,1 0-16,-1 0 16,80 0-16,-80 0 15,0 40-15,-40 0 16,0 40-16,0 1 15,40 39-15,41 40 16,-81-39-16,0-41 16,0 0-16,0-40 15,0 40-15,0-40 16,0-160 62,0 80-78,80-80 16,-40 39-16</inkml:trace>
  <inkml:trace contextRef="#ctx0" brushRef="#br0" timeOffset="13600.1504">23033 7780 0,'80'0'47,"0"0"-32,40-40 1,-39-40-16,39 39 15,-80 1-15,40-40 16,-80 40-16,41 40 16,-41-40-16,-41 40 125,-79 0-110,80 0-15,0 40 16,0-40-16,40 40 16,-40 0-16,40 0 15,0 0-15,0 1 16,0 39-1,0 0 1,0-40-16,0 40 16,40-80-1,0 80-15,0-39 16,0-1 0,40-40-16,1 0 15,-41 0-15,40 0 16,-40 0-16,0-40 15,0-1-15,0-39 16,81 0-16,-81 40 16,40-40-16,-40 40 15,0 40 1,1 0-16,-1 0 0</inkml:trace>
  <inkml:trace contextRef="#ctx0" brushRef="#br0" timeOffset="14567.4708">24798 7339 0,'0'0'0,"-120"0"16,-41 0-16,81-40 16,0 40-16,-1 0 15,41 0-15,-40 0 16,0 80-16,40 40 15,0 0-15,40-39 16,0-1-16,0 40 16,0-80-16,0 40 15,0-39 1,40-41 15,40 0-31,-40 0 16,80 0-16,-39 0 15,39-41-15,0-39 16,41-40-16,-41 0 16,-39-1-16,39-39 15,-80 40-15,0-1 16,-40 41-16,40-40 16,-40-1-16,0 1 15,-40-40-15,40 39 16,-80 1-16,40 0 15,40 40-15,-40-1 16,40 41 0,-40 40-1,40 121 110,-41-41-109,41 80-16,0 1 16,0-1-16,0 41 15,0-41-15,0 40 16,0-79-16,0-41 15,41 0-15,-41-40 16,0 0-16,0 1 16,40-1-16,-40 0 15</inkml:trace>
  <inkml:trace contextRef="#ctx0" brushRef="#br0" timeOffset="15199.5555">26203 7018 0,'0'-40'31,"80"80"-15,120 0-1,-79 40-15,39-40 16,-39-40-16,-81 0 16,40 0-16,-40 0 15,0 0-15,0 0 16,1-40-16,-1 0 15</inkml:trace>
  <inkml:trace contextRef="#ctx0" brushRef="#br0" timeOffset="15743.8646">25962 7740 0,'40'0'0,"40"0"16,0 0-16,1 0 15,39 0 1,-40 0-16,1 0 15,-1 0-15,-40 0 16,40 0-16,-80-40 16,40 40-16,0 0 15,1 0 32</inkml:trace>
  <inkml:trace contextRef="#ctx0" brushRef="#br0" timeOffset="16407.7006">27607 7299 0,'0'-41'47,"40"41"-47,0 0 15,0-40-15,41 0 16,-41 40-16,40 0 16,-40 0-16,0 0 15</inkml:trace>
  <inkml:trace contextRef="#ctx0" brushRef="#br0" timeOffset="16960.1689">27607 8020 0,'80'0'32,"41"0"-17,-41 0-15,40-40 16,41 40-16,-81 0 15,0-40-15,-40 0 16,0 40 0</inkml:trace>
  <inkml:trace contextRef="#ctx0" brushRef="#br0" timeOffset="19784.0529">29212 6136 0,'0'80'16,"40"120"-16,40-39 15,-39 39 1,39 41-16,0-81 15,-80 1-15,0-41 16,40-40-16,-40 0 16,0-120 77,0-80-93</inkml:trace>
  <inkml:trace contextRef="#ctx0" brushRef="#br0" timeOffset="20167.6461">29172 6055 0,'0'-80'94,"40"80"-94,0 0 15,40-40-15,1 0 16,79-40-16,-39 80 16,79-81-16,-79 41 15,-1 0-15</inkml:trace>
  <inkml:trace contextRef="#ctx0" brushRef="#br0" timeOffset="20799.5171">29734 6496 0</inkml:trace>
  <inkml:trace contextRef="#ctx0" brushRef="#br0" timeOffset="21135.8371">29734 6496 0,'0'41'16,"-40"-1"-16,-41 0 16,1-40-16,80 40 15,-40-40-15,0 40 16,0-40 0,0 0-16,-1 40 15,-39 0-15,40-40 16</inkml:trace>
  <inkml:trace contextRef="#ctx0" brushRef="#br0" timeOffset="22111.7836">30295 6176 0,'0'0'0,"-40"0"16,0 80-16,0-40 31,0 0-31,40 80 0,-40 41 16,40-41-16,0-40 15,0 1 1,0-1-16,0 0 15,0 0-15,0 0 16,40-80 15,0 0-15,0 0-16,0 0 16,0-80-16,-40 0 15,41 0-15,-1 0 16,0-41-16,-40 1 15,0 0-15,40-41 16,-40 81-16,0 0 16,0 40-16,0-41 15,0 162 95,40 39-95,40 80-15,-80-39 16,81-1 0,-41-79-16,-40-1 15,40-40-15,-40-80 110,0 0-110</inkml:trace>
  <inkml:trace contextRef="#ctx0" brushRef="#br0" timeOffset="23191.7623">31098 5454 0,'0'0'0,"0"200"0,0 81 15,0-80-15,0 79 16,0-119-16,40-41 16,0 0-16,-40-80 15,40 1 1,-40-1 62</inkml:trace>
  <inkml:trace contextRef="#ctx0" brushRef="#br0" timeOffset="23871.2151">31860 6095 0,'0'41'16,"0"-1"-1,0 80-15,-40-80 16,40 0-16,0 40 16,0-40-16,0 1 15,0-1 1,80-40-1,1 0-15,-1 0 16,0 0 0,-40 0-1,0 40 1,-40 0 0,41 0-1,-41 0 1,40 0-16,-40 40 15,0-39 1,0-1 0,0 0-1,0 0-15,0 0 16,-40-40 0,-81 0-16,41 0 15,-81 0-15,41 0 16,40 0-16,-41 0 15,81 0-15,0 0 16,0 0 0,40-40-1,0 0 1,0 0 0</inkml:trace>
  <inkml:trace contextRef="#ctx0" brushRef="#br0" timeOffset="24792.0828">32061 6777 0,'40'0'15,"0"0"1,0 0-16,0 0 16,1 0-1,79 0 1,-40 0-1,-40 0 1,41 0 0,-41-80-1,80 0 1,-80-81 0,-40 41-1,0 80 1,0 0-1,0 0 1,0 0 15,-40 40-15,-40-40 0,0 40-16,-41 0 31,41 0-16,0 80 1,40 80 0,40-40-1,0 1 1,40-1 0,-40-80-1,80 40 1,-40 1-1,40-1 1,1-40 0,-41 0-1,0-40 1,40 0 0,0 0-1,-39 0 1,-1 0-1</inkml:trace>
  <inkml:trace contextRef="#ctx0" brushRef="#br0" timeOffset="27296.1174">17896 9825 0,'0'0'0,"-240"0"0,-1 121 16,40 39-16,81 40 15,-1-79-15,41 79 16,80-79-16,-80 39 15,80-40-15,0-39 16,40-1-16,40-40 16,1 0-16,39-40 15,0 0-15,41 0 16,-41 0-16,-40 0 16,1 0-16,-1 0 15,0 0-15,41-80 16,-41 40-16,40-81 15,-39 81-15,-1-80 16</inkml:trace>
  <inkml:trace contextRef="#ctx0" brushRef="#br0" timeOffset="27727.7543">18859 10748 0,'0'0'0,"41"120"16,-1 40-16,-40-120 15,0 1-15,40-1 16,-40-80 46,0-1-46,0-39-16,0 0 16,0 0-16,0 40 15,0-81-15,40 121 16,80-40-1,41-40-15,-41 40 16,-80 0-16,0 40 16,1 0-16,-1 0 47</inkml:trace>
  <inkml:trace contextRef="#ctx0" brushRef="#br0" timeOffset="28384.4191">20344 10507 0,'-120'80'15,"240"-160"-15,-321 240 0,201-119 16,0 39-16,-40-40 15,40 0 1,0 0 0,0 0-1,40-40 17,41 0-17,39 0-15,-40-40 16,1-40-16,79-40 15,1 39-15,-81 1 16,-40 40-16,-40 0 16,40 40 46,-40 40-62,0 40 16,0-40-16,0 0 15,0 41 1,40-1-16,-40-40 31</inkml:trace>
  <inkml:trace contextRef="#ctx0" brushRef="#br0" timeOffset="28975.1821">21508 10226 0,'0'80'0,"0"-160"0,0 281 16,0-121-1,0-40-15,160 201 16,41-121 0,80-40-1,0 0 1,-201-80-1,-40 0 32,-80 81-47,-40-1 16,40-40-16,-41 0 16,1-40-16,40 0 15,-40 0-15,40 40 16,-1-40-16,1 0 62,0 0-46,40-40 0</inkml:trace>
  <inkml:trace contextRef="#ctx0" brushRef="#br0" timeOffset="29759.4919">23193 9544 0,'0'0'0,"-40"0"15,-201 121 1,121-41 0,40 40-1,80 1 1,0-1-1,0-80 1,0 40 0,0-40 15,80-40-15,-40 0-16,0 0 15,40 0-15,1 0 16,-41 0-1,40 81-15,40-41 16,81 40-16,-81 40 16,1 41-16,-41-41 15,-40-40 1</inkml:trace>
  <inkml:trace contextRef="#ctx0" brushRef="#br0" timeOffset="30511.43">22792 9665 0,'0'160'16,"40"1"-1,-40-1-15,0 41 16,0-41-16,80 0 16,-80-39-16,0-1 15,40-40-15,0-40 16,-40 41-16,0-41 16,41-40-1,-82-40 63,41-81-78,0 1 16,0-40-16,0 79 16,161-79-16,-81 80 15,81 80-15,-81-40 16,0-1-16,0 41 15,-39 0 1,39 41 0,0 39-16,0 40 15,-40-40-15,1-40 16,-41 41-16,40 39 16,0 0-16,0 1 15,0-1-15,-40-40 16,0 40-16,0-79 15,0-1-15,0-121 79,0 1-64,0 0-15</inkml:trace>
  <inkml:trace contextRef="#ctx0" brushRef="#br0" timeOffset="31127.1886">24196 11109 0,'40'-41'32,"41"1"-17,-41 0-15,120 0 16,-39 0-16,-1-80 16,0 40-16,41-41 15,-81 41-15,0 40 16,-80 0-16,0 0 15,40 0-15,-40-1 16,0 1 0,0 0 15,-40 40-15,-40 40-1,0 0 1,40 41-16,0-41 15,-41 80-15,81-80 16,0 40-16,-40 41 16,40-81-16,0 0 15,0 40-15,0 0 16,0-40 0,0 41-16,40-1 15,0 40-15,41 1 16,-1-41-16,0-40 15,-40 0-15,81 0 16,-41-40-16,-40 0 16,40 0-16,1 0 15,-81-40 1,40-40 0,-40 40-16,40-81 15</inkml:trace>
  <inkml:trace contextRef="#ctx0" brushRef="#br0" timeOffset="31967.1819">25962 11068 0,'0'0'0,"-121"0"16,41 41-1,80 39 1,-40 0-16,40 0 15,0 0-15,0 1 16,0-1 0,40-80 62,81 0-78,-1-40 15,0-40-15,1-41 16,-81 41-16,80-121 16,-40 41-16,-39-81 15,-41 81-15,0-81 16,0 41-16,0-81 16,-41 0-16,-79 81 15,40-41-15,0 41 16,39 160-1,1-41-15,40 41 16,-80 80 62,80 0-78,0 121 16,0 39-16,0 1 15,0-1-15,0 41 16,0-80-16,0-1 16,40-40-16,0-40 15,0 1-15,1-1 16,-41 0-16,40-40 16,-40 40-1,40 41 1,-40-81-1,0 40-15,80 80 16,-40-39-16,0-1 16,-40-40-16,40-40 15,-40 1 1</inkml:trace>
  <inkml:trace contextRef="#ctx0" brushRef="#br0" timeOffset="32511.8941">27045 10748 0,'40'-40'0,"0"40"15,81-41-15,-81 41 16,120 0-16,-39 0 15,79 0-15,-39 0 16,-41-40-16,41 0 16,-121 40-16,0 0 15</inkml:trace>
  <inkml:trace contextRef="#ctx0" brushRef="#br0" timeOffset="32911.4151">27647 10988 0,'40'0'62,"0"0"-46,41 0 0,-41 0-16,40 0 15,0 0-15,81 0 16,79 0-16,-119 0 15,-1 0-15</inkml:trace>
  <inkml:trace contextRef="#ctx0" brushRef="#br0" timeOffset="33407.2168">28891 10587 0,'120'0'78,"41"0"-62,80 0-16,-201 0 15,80 0-15,-80 0 16</inkml:trace>
  <inkml:trace contextRef="#ctx0" brushRef="#br0" timeOffset="33831.4169">29172 11229 0,'40'0'109,"80"-80"-109,41 40 16,-41-1-16,-39 1 15,-1 40-15,-40 0 16</inkml:trace>
  <inkml:trace contextRef="#ctx0" brushRef="#br0" timeOffset="34623.325">29974 9705 0,'161'0'78,"40"0"-62,-81 0-16,40-40 16,-160 0-16,41 40 15</inkml:trace>
  <inkml:trace contextRef="#ctx0" brushRef="#br0" timeOffset="35575.2898">30456 9785 0,'0'80'62,"0"81"-62,0 39 16,0 41-16,0-41 16,0 1-16,0-1 15,0-79-15,0-41 16,-40-80 0,0-40 62</inkml:trace>
  <inkml:trace contextRef="#ctx0" brushRef="#br0" timeOffset="36520.19">30616 10627 0,'81'0'16,"-81"81"0,0-1-1,0-40-15,80 120 16,-80-80 0,0-39-16,0-1 15,0-80 110,0-1-125,0-39 16,0 0-1,0 40-15,0 0 16,0 0 0,0 0-16,0 0 15,40-1 1,-40 1-16,40 40 16,40-40-16,-39 40 15,-1 0-15,40 0 31,-40 0 79</inkml:trace>
  <inkml:trace contextRef="#ctx0" brushRef="#br0" timeOffset="37095.1331">31218 10507 0,'40'0'16,"1"0"-16,-1 80 16,-40-40-16,40 0 15,0 41-15,0-41 16,-40 80-16,120-40 15,-120-40-15,41 41 16,-1-41-16,-40 0 16,40 0-16,0-80 93,0 0-93,-40 0 16,40-81-16,0 41 16,0 0-16,-40 0 15,41-41 1,-41 41-16,0 40 16,40-40-16,-40 40 15,0-81-15,0 81 16,0 0-16,0 0 15,0 0-15</inkml:trace>
  <inkml:trace contextRef="#ctx0" brushRef="#br0" timeOffset="37839.6823">33144 10547 0</inkml:trace>
  <inkml:trace contextRef="#ctx0" brushRef="#br0" timeOffset="39039.3968">32181 10748 0,'40'0'15,"41"0"48,-41 0-48,0 0-15,40 0 16,0 0-16,-39 0 16,-1 0-16,0 0 15,0-40-15,0 40 16,40-41 46,-80 1-62,41 0 16,-41 0 0,0 0-1,0-40 1,0 40-16,0 0 15,0-1 1,0 1 0,0 0 15,0 0-15,-41 40-16,1 0 62,-40 0-46,40 0-1,0 80 1,40-40 0,-40 1-16,40-1 15,0 0-15,0 0 16,0 40-16,0 0 15,0 1-15,0-1 16,0 40-16,0-80 16,0 40-16,0-40 15,0 1-15,0-1 16,0 0 0,0 0-16,40 0 15,-40 0 1,40-40 31,0 0 46</inkml:trace>
  <inkml:trace contextRef="#ctx0" brushRef="#br0" timeOffset="43287.8007">5337 6456 0,'-40'0'15,"40"40"-15,-40-40 16,-1 41-16,41 39 15,0-40-15,-40 0 16,40 0-16,0 40 16,0 1-16,0 39 15,0-40-15,0 0 16,0 0-16,0 81 16,40-1-16,-40-79 15,41-41-15,-1 120 16,-40-120-16,0 0 15,40 0-15,-40 0 16,40 1-16,0-41 94,-40-41-79,40 41 1</inkml:trace>
  <inkml:trace contextRef="#ctx0" brushRef="#br0" timeOffset="44639.1508">6179 6296 0,'-40'0'15,"40"40"1,0 0 0,0 0-16,0 0 15,0 0-15,40 1 16,-40-1-16,0 40 15,0 40 1,0-40-16,0 81 16,0-81-16,0 0 15,-40 0-15,40 1 16,-40-1-16,0 0 16,40-40-16,-40 0 15,40 0-15,0 1 16,-40-41 15</inkml:trace>
  <inkml:trace contextRef="#ctx0" brushRef="#br0" timeOffset="87799.0524">6059 10788 0,'0'0'0,"-80"0"16,0 0-1,-1 0 1,1 40 0,40 0-16,0-40 15,0 40-15,0-40 16,-1 40-16,41 0 16,0 0 93,0 0-93,0 41-16,0-41 15,0 0-15,0 40 16,0-40-16,0 0 15,0 0-15,0 1 16,0-1 0,0 0-1,41-40 1,-41 40 0,40-40-1,-40 40-15,0 0 16,40-40-1,0 40 1,-40 0 0,40 0 15,0 0 0,0 1-31,41-1 16,-1 0-1,0 0-15,0 0 16,-40 0-16,41-40 16,-41 0-16,40 40 15,-40-40-15,40 40 16,41 0-16,-41-40 16,0 41-16,1-41 15,-1 40-15,80 0 16,-79 0-16,39-40 15,41 0-15,-1 0 16,41 0-16,-81 0 16,41 0-16,-1 0 15,-80 0-15,81 0 16,-41 0-16,-40 0 16,-39 0-16,39-40 15,0 40-15,0 0 16,41-40-16,-81 40 15,80 0-15,-80-40 16,0 40 0,1 0-1,-1 0-15,0-41 16,0 41-16,80 0 16,-80 0-16,1-40 15,-1 40-15,40-40 16,-40 40-16,0-40 15,40 40-15,-39-40 16,-1 40-16,40-40 16,-40 40-16,0-40 15,0 40 17,0 0-17,1-40-15,-1 0 16,0 40-16,0-41 15,0 1-15,-40 0 94,0 0-78,0 0-1,0 0-15,0-40 16,0 0 203,-80 80-219,40-41 15,-41 1-15,81 0 16,-40 40-16,40-40 31,-40 0 94,0 40-109,0 0 0,0 0-1,0 0-15,40-40 16,-121 40-16,-39-40 15,-41 0-15,-40 0 16,121-41-16,80 81 16,0 0-1,0 0 32,0 0-31,-1 0 15,1 0-15,0 0-1,0 0 1,-161 0-16,1 0 16,-81 0-16,-321-80 15,241 0-15,40 40 16,80 0-16,0 0 15,161 40-15,0 0 16,40 0-16,0 0 16,-1 0-16,1 0 15,0 0 1,-40 0 0,0 0-1,40 0 1,-1 0-1,1 0-15,0 0 16</inkml:trace>
  <inkml:trace contextRef="#ctx0" brushRef="#br0" timeOffset="95448.3897">8908 14357 0</inkml:trace>
  <inkml:trace contextRef="#ctx0" brushRef="#br0" timeOffset="96166.8515">9149 14357 0,'-80'0'125,"-121"0"-109,40 0-16,1 0 15,-41 0-15,41 0 16,39 0-16,81 0 16</inkml:trace>
  <inkml:trace contextRef="#ctx0" brushRef="#br0" timeOffset="123622.6977">7744 9785 0,'-40'0'32,"0"0"-17,0 0-15,0 0 16,0 0-1,0 0-15,0 40 16,-1-40 0,1 0-1,-40 40-15,0 0 16,-1-40 0,41 0-1,40 41-15,-40-1 16,40 0-1,-40 40 1,40-40-16,0 0 16,0 0-16,0 40 15,0 1-15,0-1 16,0 0-16,0-40 16,0 0-16,0 0 15</inkml:trace>
  <inkml:trace contextRef="#ctx0" brushRef="#br0" timeOffset="128591.396">7464 9785 0,'-41'0'63,"1"0"-48,-40 0-15,40 0 16,0 0-16,0 0 16,-1 0-1,1 0-15,0 40 16,0-40-16,0 0 16,40 40-1,-40-40 1,0 0-1,0 0 1,40 40 0,-41-40-16,1 0 15,40 41 48,0-1-48,0 0-15,0 0 16,0 0 0,0 0-1,0 0 79,0 40-94,0-40 16,0 1-16,0 39 15,0-40-15,40 0 16,-40 0 0,41-40 46,39 40-46,-40 0-16,0-40 15,40 0-15,-40 40 16,81 41-16,-41-81 16,161 40-16,-121 0 15,41 0-15,-41-40 16,81 0-16,-41 0 15,121 0-15,-241 0 16,41 0-16,-41-40 16,0 0-16,40 40 15,-40 0-15,40 0 16,-39 0 0,39 0-16,0 0 15,40-40-15,1 40 16,39 0-16,1 0 15,-41 0-15,161 0 16,-40 40-16,-81-40 16,-79 0-16,39 0 15,81 0-15,-41 0 16,-39 0-16,-1 0 16,40 0-16,-39 0 15,-41 0-15,0 0 16,-40 0-16,41 0 15,-41 0-15,0 0 32,0 0-1,0 0-15,0 0 46,0 0-46,1 0-1,-1 0 17,-40-40-1,40 40-31,-40-40 15,0-1-15,0-39 16,40 40-16,-40 0 16,0 0-1,0 0 17,0 0-17,0-41 1,0 41-1,0-40 126,-40 40-125,-40 0-1,39-40-15,-39 40 16,0 0-16,40-1 16,0 41-16,0-40 15,-1 0-15,1 40 16,0 0-1,0 0-15,0 0 16,0 0-16,-121-40 16,81 40-16,-40 0 15,-1 0-15,41 0 16,0 0-16,0 0 16,39 0-16,-39 0 15,40 0 1,0 0-16,0 0 15,-41 0-15,41 0 16,-40 0-16,0 0 16,0 0-1,-1 0-15,41 0 16,0 0-16,0 0 16,0 0-1,-40 0-15,39 0 16,-39 0-16,40 0 15,-40 0-15,-41 0 16,81 0-16,-80 0 16,40 0-16,-1 0 15,-39 0-15,80 0 16,0 0-16,0 0 16,0 0-1,-1 0 1,-39 0-1,40 0-15,0 0 16,-40 0 0,40 0-1,-1 0 1,1 0 0,0 0-1,0 0 1,-40 0-16,40-40 15,0 40-15,-81 0 16,41 0-16,-40 0 16,-1 0-1,1 0-15,40 0 16,-1 0-16,41 0 16,-40 0 30</inkml:trace>
  <inkml:trace contextRef="#ctx0" brushRef="#br0" timeOffset="147079.6975">4855 8582 0,'40'0'156,"41"0"-156,-41 0 15,40 0-15,-40 0 16,0 0-16,0 0 16,1 0 15,-1 0-15,80 0-16,41 40 15,39 0-15,-79 0 16,79 40-1,-39-80-15,-1 0 16,-39 41-16,-41-41 16,0 0 46,-40 0-62,81 0 16,-1 40-16,-40-40 15,0 0-15,41 40 16,-41-40-16,41 0 16,-41 0-16,40 0 15,1 0-15,-81 0 16,40 0-16,0 0 16,0 0-16,1 0 15,-1 0-15,-40 0 16,80 0-16,-79 0 15,39 0-15,0 0 16,0 0-16,41 0 16,-41 0-16,80 0 15,-39 0-15,-81 0 16,40 0 0,0 0-16,1 0 0,79 0 15,-120 0 1,81 0-16,-41 0 15,40 0-15,-39 0 16,-1 0 0,0 0-16,0 0 15,1 0-15,-1 40 16,-40-40-16,40 0 16,0 0-1,-39 0 1,39 0-16,0 0 15,0 40-15,41-40 16,-41 40-16,81-40 16,-1 0-16,-40 0 15,121 0-15,-80 0 16,39 0-16,1 0 16,-41 0-16,1 0 15,-1 0-15,1 0 16,-41 0-16,-39 0 15,-41 0-15,80 0 16,-80 0-16,0 0 16,0 0-16,1 0 15,-1 0 1,0 0-16,0 0 31,0 0-15,0 0-16,40 0 15,-39 0-15,79 0 16,-40 0-16,0 0 16,1 0-16,-41 0 15,40-40-15,-40 40 16,0 0-16,0 0 16,1 0-1,-41-40-15,40 40 16,0 0 15,-40-40-15,40 40-1,0 0-15,0 0 16,0-40-16,1 40 16,-1-40-1,0 40 1,0 0-1,0 0-15,0 0 16,0-41 0,0 41-16,1 0 31,39-40-31,-40 40 16,0-40-16,0 40 15,0 0-15,41-40 297</inkml:trace>
  <inkml:trace contextRef="#ctx0" brushRef="#br0" timeOffset="239038.2968">11837 9745 0,'81'0'141,"119"0"-141,1 0 16,40 0-16,-41 0 15,-79 0-15,39 0 16,-80 0-16,1 0 16,-41 0-1,0 0 1,0 0-16,40 0 15,0 0-15,1 0 16,39 0-16,-40 0 16,81 0-16,-41 0 15,1 0-15,-1 0 16,40 0-16,1 0 16,-41 0-16,-39 0 15,-1 0-15,0 0 16,-40 0-16,0 0 15,1 0-15,39-40 16,-40 0 0,0 40-16,40-40 15,-40 40-15,1 0 16,-1 0 46,40 0-46,-40 0-16,40 0 16,-40 0-16</inkml:trace>
  <inkml:trace contextRef="#ctx0" brushRef="#br0" timeOffset="240615.1775">11998 8863 0,'-80'40'31,"80"0"-31,-81 0 16,81 0-16,0 40 16,0 41-16,0-1 15,0 80-15,0 81 16,0-160-16,81 79 16,-1-40-16,-40 1 15,40-81-15,0 121 16,1-81-16,-1-40 15,-40-40-15,80-80 47,-120 0-31,81-80-16,39 40 16,0-81-16</inkml:trace>
  <inkml:trace contextRef="#ctx0" brushRef="#br0" timeOffset="241294.0036">14807 8502 0,'0'0'0,"160"120"0,-80 0 16,121 1-16,-121-41 15,-40 40-15,1-80 16,-41 41-16,120-1 16,-80 40-16,0 40 15,81 1-15,-81-1 16,0 1-16,-40-1 15,0-80-15,0 1 16,0-41-16</inkml:trace>
  <inkml:trace contextRef="#ctx0" brushRef="#br0" timeOffset="261022.3436">18659 1203 0,'40'0'16,"-40"120"78,0 0-94,0 81 15,0 39-15,0 1 16,0-40 0,0 39-16,0 1 15,0-81-15,0-80 16,0 41-16,0-81 15,0 0 1,0 40 62,0-40-78,0 40 16,0 1-16,0-41 15,0 0 1,120-40 203,41 0-204,-81 0-15,81 0 16,79 0-16,1-40 16,0-40-16,200 80 15,-120-81-15,-160 81 16,39-40-16,41 40 16,40 0-16,-40 0 15,-41 0-15,1 0 16,-121 0-16,121 40 15,-41 0-15,1-40 16,40 81-16,-81-41 16,40 0-16,1-40 15,-41 0-15,-80 0 16,81 0-16,-81 0 16,0 0-16,40 0 15,-40 0 16,1 0-15,-41-40 47,40 0-63,0 0 15,-40-1-15,0 1 16,0 0-16,40-40 15,-40 40-15,0-40 16,0 0-16,0-41 16,0 1-16,0-41 15,0 81-15,0-80 16,0 40-16,0-1 16,-40 1-16,0 0 15,-41 39-15,41 1 16,-80 0-16,80 40 15,0 40-15,0-40 16,-1 40-16,1-40 16,0 40-1,0 0 1,-40 0 0,0 0-1,-1 0-15,41 0 16,-40 0-16,40 0 15,-40 0-15,-1-40 16,-39-1-16,-41 1 16,-119-40-16,39 0 15,120 80-15,41-80 16,40 80 0,0 0 15,0 0-16,0 0-15,-161 0 16,0 0-16,-80 0 16,-641-40-16,400-81 15,201 81-15,-161-120 16,81 39-16,201 81 16,-1 0-16,80 0 15,81 40-15,0 0 16,0 0-16,0 0 15,0 0-15,0 0 16,0 0 0,-1 0-16,-39 0 15,0 0 1,80 40 125,40 0-126,0-40 1,0 0 124</inkml:trace>
  <inkml:trace contextRef="#ctx0" brushRef="#br0" timeOffset="264398.7995">26283 1122 0,'-40'0'79,"40"40"-79,0 81 15,-40-1-15,40 41 16,0-41-16,-81 40 15,81-39-15,-40 39 16,40-80-16,-40 0 16,40 41-16,0-41 15,0 0-15,0 0 16,0 1-16,0 39 16,0-80-16,0 40 15,0 41-15,0-81 16,0 40-16,40 0 15,-40 40 1,0-80 0,40 1 31,-40-1-32,0 40 141,0-40-156,0 0 16,0 0-16,0 0 16,-40-40 202</inkml:trace>
  <inkml:trace contextRef="#ctx0" brushRef="#br0" timeOffset="268182.1941">26323 1203 0,'160'0'125,"-39"0"-125,79 0 15,1 0-15,80 0 16,-80 0-16,39 0 16,202 0-16,-282 0 15,-39 0-15,-1 0 16,0 0-16,-80 0 15,41 0-15,-1 0 16,0 0 0,41 0-1,39 0-15,41 0 16,-1-41-16,41 41 16,-40 0-1,-1 0-15,-79 0 16,39 0-16,-39 0 15,-41 0-15,0 0 16,-40 0-16,41 0 16,-41 0 15,0 0-15,0 0-16,0 0 15,40 0-15,1 0 16,-41 0 46,0 0-46,-40 81 187,0-1-203,0-40 16,0 40-16,0 0 15,0 1-15,0 39 16,0-40-16,0 81 16,0-81-16,0 40 15,0-40-15,0 41 16,0-81-16,0 40 15,0 40-15,0-40 16,0-39 0,0-1-1,0 40-15,0 0 16,0-40-16,0 40 16,0-39-16,-40-41 15,40 40-15,0 0 16,0 0-1,0 0-15,0 0 16,0 0 0,0 0-1,0 40-15,0 1 16,0-41 0,0 0-1,0 0-15,0 40 16,0-40-16,0 0 15,0 1 1,0-1 0,0 0-1,0 0 173,-121-40-173,-39 0-15,-81 0 16,40 0-16,41 0 16,-81 80-16,41-80 15,79 0-15,41 0 16,0 0 0,40 0-16,-41 0 15,41 0-15,0 0 16,-40 0-16,0 0 15,-1 0-15,1 0 16,-40 0-16,80 0 16,-41 40-1,41-40-15,0 0 16,-40 0-16,40 0 16,-41 0-16,1 0 15,0 0-15,-81 0 16,1 0-16,-1 0 15,41 0-15,40 0 16,-41 0 0,41 0-16,40 0 15,-121 0-15,41 0 16,-40 0-16,-1 0 16,-40 0-16,41 0 15,-41 0-15,81 0 16,40 0-16,40 0 15,-41 0-15,41 0 16,0 0 15,-40 0 32,40 0-48,0 0 1,-1-40 78,41 0 78,0 0-141,0 0-15,0-40-1,0 39 1,0 1 15,0 0 0,0 0-31,0 0 47,0 0-31,0 0-1,0 0-15,0 0 16,0-1 78,0 1-79,0 0 17,0 0-17,0 0 32,0 0-16,0 0-15,0 0-16,0 0 31,0 0-15,0-1-16,41 1 16,-1 0 15,-40 0-16,0 0 1,0 0-16,40 0 16,-40 0-1,0 0 1,0-1 0,40 41-16,-40-40 93,0 0-77,0 0 0,0 0 46</inkml:trace>
  <inkml:trace contextRef="#ctx0" brushRef="#br0" timeOffset="271470.3527">29814 1483 0,'0'40'172,"40"-40"-125,0 0-16,40 0 110,-39 0-63,-1 0 47,0 0-110</inkml:trace>
  <inkml:trace contextRef="#ctx0" brushRef="#br0" timeOffset="273517.6543">30416 1443 0,'40'0'140,"-40"40"-109,0 0-15,0 1 0,0-1-1,0 0 48,0 0-48,0 0 1,0 0 31,0 0-47,0 0 31,0 0-15,0 0 46</inkml:trace>
  <inkml:trace contextRef="#ctx0" brushRef="#br0" timeOffset="276229.8773">30496 1483 0,'40'0'141,"0"0"-110,0 0 79,1 0-79,-1 0 172,0 0-187,0 0-1,0 0 1,-40 40 296,0 41-296,-40-41-16,40 0 16,0 0-16,0 0 15,0 40-15,-40-40 16,40 0 78,0 1 124,-40-41-218,0 0 16,-41 0-16</inkml:trace>
  <inkml:trace contextRef="#ctx0" brushRef="#br0" timeOffset="277437.7464">31218 1483 0,'0'40'93,"0"1"-93,0-1 16,0 40-16,0-40 16,0 40-16,0-40 15,-40 40-15,0-39 188</inkml:trace>
  <inkml:trace contextRef="#ctx0" brushRef="#br0" timeOffset="278437.578">30978 1523 0,'40'81'63,"0"-81"-48,-40 40-15,40 0 16,-40 0 0,40-40-1,-40 40 16,40-40-15,0 40 15,0 0 47,1 0-62,-41 0 0,40 1-1,-40-1 1,40-40 171</inkml:trace>
  <inkml:trace contextRef="#ctx0" brushRef="#br0" timeOffset="280334.2063">31299 1564 0,'0'40'125,"0"0"-110,0 0-15,0 0 16,0 0-16,0 40 15,-41-40-15,41 0 16,0 1-16,0-1 78,-40-40-62,40 40 15,-40 0-31,40 0 31</inkml:trace>
  <inkml:trace contextRef="#ctx0" brushRef="#br0" timeOffset="284598.1076">29734 320 0,'0'0'0,"0"80"0,-40 41 16,40-41-16,-41 80 16,41-39-16,-40-41 15,40 0-15,0 0 16</inkml:trace>
  <inkml:trace contextRef="#ctx0" brushRef="#br0" timeOffset="285429.8041">29453 721 0,'0'40'15,"0"41"1,40-1 0,0-40-16,-40 0 15,0 0-15,40 40 16,-40-40-16,40-40 15,-40 81-15,40-81 16,-40-40 140,41 40-156,-1-81 16,40 1-16,0 0 16,0 40-1,-39-40-15</inkml:trace>
  <inkml:trace contextRef="#ctx0" brushRef="#br0" timeOffset="286214.0347">30817 200 0,'0'80'47,"0"0"-47,0 1 15,0-1-15,0-40 16,-40 40-16,40-40 16,0 0-1,0 0-15,-40 1 16,40-1-16,0 0 16,-40 0 15</inkml:trace>
  <inkml:trace contextRef="#ctx0" brushRef="#br0" timeOffset="286822.2797">30456 681 0,'0'40'16,"0"41"-1,40-41-15,-40 40 16,40 0-16,-40-40 16,0 0-1,0 0 32,40-40 63,0 0-110,1-40 15,-1 0-15,40-40 16,-40 80-16,0-80 15,-40 40-15,40 0 32</inkml:trace>
  <inkml:trace contextRef="#ctx0" brushRef="#br0" timeOffset="289501.8705">31459 280 0,'0'40'16,"0"121"-16,0-1 16,0 41-16,0-1 15,0-80-15,0-39 16,0-1 0,0-40-16,0 0 0,0 0 31</inkml:trace>
  <inkml:trace contextRef="#ctx0" brushRef="#br0" timeOffset="290038.6162">31178 882 0,'40'80'16,"0"0"-16,-40-40 15,41 40-15,-41-39 16,0-1-16,0 40 15,0-40 1,40-40 15,0 0 63</inkml:trace>
  <inkml:trace contextRef="#ctx0" brushRef="#br0" timeOffset="292509.6506">30857 2366 0,'40'0'62,"0"-40"-62,41-1 16,39 1-16,41 40 15,119-80-15,1 0 16,-40 0-16,-80 80 16,-121 0-16,0 0 15,-40-40 1</inkml:trace>
  <inkml:trace contextRef="#ctx0" brushRef="#br0" timeOffset="296862.2156">10874 10667 0,'81'0'47,"39"0"-32,241 41-15,-160 39 16,39-40-16,-39-40 15,-161 40-15,0-40 16,0 0-16,41 0 16</inkml:trace>
  <inkml:trace contextRef="#ctx0" brushRef="#br0" timeOffset="299438.1413">10754 9865 0,'0'0'0,"0"40"94,-40 81-79,0-41-15,40 40 16,0-80-16,0 121 15,0-121-15,0 40 16,0-40-16,0 40 16,0-39-1,0-1 1,40 40 15,40 0-15,40 40-16,-39-80 15,-41 1-15,80-1 16,1-40-16,-41 40 16,0-40-16,-40 0 15,0 0-15,41 0 16,-1 0 0,-40-40-1,0 40-15,0-40 16,0 40-16,0 0 31,1-41-15,-1 41-16,0-40 15,0 40 1,0-40 0,0 0-16,0 40 15,0 0-15,41-40 16,-41 0 31,0 0-32,40 0 1,-40 0 0,0 40-1,-40-40 1,41 40-1,-1-41 1,-40 1 0,0 0-1,0-40 1,0 40-16,0 0 16,0 0-16,0 0 15,0-1-15,0-39 156,-40 40-140,-41 0-16,41 40 16,0-40-16,0 40 15,0 0-15,0 0 47,0 0-31,-1 0-16,-39 0 15,40 0-15,0 0 16,0 0-16,0 0 31,0 0-15,-41 0 0,41 0-16,-40 0 15,0 0-15,-1 0 16,1 0-16,40 0 15,0 0 1</inkml:trace>
  <inkml:trace contextRef="#ctx0" brushRef="#br0" timeOffset="381118.1535">4655 13475 0,'40'0'78,"80"0"-62,161 0-16,-120 0 16,119 0-16,-79 0 15,80 0-15,-80 0 16,-41 0-16,1 0 16,-81 0-16,0-40 15,0 40 1,-40-40-1,1 40 1</inkml:trace>
  <inkml:trace contextRef="#ctx0" brushRef="#br0" timeOffset="381822.0477">7664 13515 0,'40'0'63,"201"0"-63,0-40 15,-41 40-15,41 0 16,-40 0-16,-121 0 15,-40 0-15,0 0 16</inkml:trace>
  <inkml:trace contextRef="#ctx0" brushRef="#br0" timeOffset="382365.1741">9630 13635 0,'81'0'47,"79"0"-47,121 0 16,-80 0-16,79 0 15,643 0-15,-481 0 16,-161 0-16,-41 0 16,-79 0-16,-121 0 15</inkml:trace>
  <inkml:trace contextRef="#ctx0" brushRef="#br0" timeOffset="393341.2398">4213 14477 0,'81'0'110,"79"0"-110,41 0 15,39 0-15,1 0 16,0 0-16,481 0 15,-280 0-15,-41 0 16,-40 0-16,-40 0 16,-40 0-16,0 0 15,-40 0-15,-1 0 16,81 0-16,-80 0 16,120 0-16,40 0 15,121 81-15,-201-41 16,-120-40-16,-41 0 15,-120 0-15,1 0 16</inkml:trace>
  <inkml:trace contextRef="#ctx0" brushRef="#br0" timeOffset="403214.0234">18498 12873 0,'0'0'0,"-80"0"31,40 0-31,-80 0 16,-121 40-16,80 81 16,-39 119-16,119-119 15,81 39-15,-40-40 16,40 41-16,0-41 15,0 0-15,0 41 16,0-41-16,0 0 16,0-39-16,40-41 15,0-40 1,41 0 0,-41 0-16,40 0 15,-40 0-15,40 0 16,-39 0-16,79-121 15,-80 41 1,-40 40-16,0 0 16,0-40-16,0 40 31,-40 0-31,-80-1 16,39 41-16,-39-40 15,-41 0-15,1 40 16,-41-40-16,161 40 15,0 0-15</inkml:trace>
  <inkml:trace contextRef="#ctx0" brushRef="#br0" timeOffset="403949.4597">19020 13074 0,'0'40'15,"0"120"-15,0-39 16,0 119-16,0-79 16,0 39-16,0 81 15,40-161-15,40 1 16,-40-41-16,-40-40 16,41 0-16,119-40 46,-40 0-46,1 0 16,-81 0-16,80 0 16,-39 0-16,-41-40 15,40 0 1,-40-40-16,-40 39 16,0 1-16,80-80 15,-80 40-15,0-41 16,0 41-16,0-40 15,0 40-15,0-41 16,0 41-16,0 40 16,0-40-16,-40 40 15,0-40-15,0 39 16,-40 1-16,40 0 16,-41 0-16,41 40 15,-40-40-15,-40 0 16,79 0-16,1 40 15,0 0 17</inkml:trace>
  <inkml:trace contextRef="#ctx0" brushRef="#br0" timeOffset="406541.399">21147 13154 0,'0'160'16,"0"282"0,0 159-16,80 41 15,40-81-15,-120-280 16,0 0-1,0-121-15,0-40 16,40-200 62,-40-80-78,0-1 16,40-39-16,-40 39 15,0-39-15,81-1 16</inkml:trace>
  <inkml:trace contextRef="#ctx0" brushRef="#br0" timeOffset="407053.4487">21147 13555 0,'0'0'0,"0"-40"15,40 40-15,0-40 16,0 40-16,0 0 16,0 0-16,40-40 15,-39 40-15,-41-40 16</inkml:trace>
  <inkml:trace contextRef="#ctx0" brushRef="#br0" timeOffset="407469.251">21508 14197 0,'0'0'0,"160"-81"15,-39 41-15,-81 40 16,0-40-16,40 0 16,41 40-16,-1-80 15,-80 40-15,0 40 16,0 0-16</inkml:trace>
  <inkml:trace contextRef="#ctx0" brushRef="#br0" timeOffset="408716.9886">23073 13555 0,'0'0'0,"0"120"0,80 161 15,-80-80-15,40 39 16,0 1-16,0-1 16,0 1-16,-40-161 15,0 1-15,41-41 16,-41-80 93,0-121-109,-41-39 16,41-1-16,0-40 15,0 1-15,0 39 16,0-160-16,0 121 16,41 119-16,-1-39 15,0 40-15,-40-1 16,40 1-16,80 40 16,-80 0-16,41 39 15,-81 1-15,120 0 16,-80 40-16,40 0 15,-39 0-15,39-40 16,-40 40-16,40 0 16,0 0-16,-39 0 15,-1 0 1,40 80 0,-80 81-16,0-1 15,0-39 1,0 79-16,0 1 15,0-41-15,-40 81 16,-40-121-16,-41 40 16,41-79-16,0-41 15,40 40-15,-1-40 16,1-40 0,-40 40-16,40-40 15,0 0-15</inkml:trace>
  <inkml:trace contextRef="#ctx0" brushRef="#br0" timeOffset="409605.0138">26283 12753 0,'0'0'0,"-121"0"0,-39 0 16,40 0-16,39 0 15,-39 0-15,0 80 16,79-40-16,1 81 16,40-81-16,-40 0 15,40 40-15,0 0 16,0-40-1,0 0 1,0 0 0,0 1-16,121 39 15,39-40-15,1-40 16,79 0-16,-39 40 16,-41 0-16,-39-40 15,-41 0-15,0 0 16,1 0-16,-41 0 15,0 0 48,0 40-47,-40 0-16,0 81 15,0-41-15,0 0 16,0 40-1,0 41-15,0-121 16,-40 120-16,-40-39 16,39-81-1,-79 0-15,0-40 16,-81 40-16,-40-40 16,-120 0-16,161-40 15,39 40-15,41-40 16,79 40-16,1-40 15,0 0 48</inkml:trace>
  <inkml:trace contextRef="#ctx0" brushRef="#br0" timeOffset="410364.951">16973 15801 0,'281'-161'63,"682"41"-63,281 0 15,361-81-15,-80 41 16,-201 40-16,81-1 16,-402-39-16,-241 40 15,-320 39-15,-202 81 16,1-80-16,-201 80 16,81-40-16</inkml:trace>
  <inkml:trace contextRef="#ctx0" brushRef="#br0" timeOffset="499532.6392">7062 6136 0</inkml:trace>
  <inkml:trace contextRef="#ctx0" brushRef="#br0" timeOffset="503172.7084">8868 6857 0,'40'-40'47,"0"0"-32,0-40-15,81-40 16,-41-1-16,40 81 16,1-80-16,39 0 15,-39 39-15,-41 1 16,40 40-16,-40 0 16,-39 0-16,-1 40 15,-40-40-15,40 40 16,80-40-1,1 40-15,-1 0 16,-80 0-16,80 0 16,-39 0-16,-1 0 15,-40 0-15,40 0 16,1 80-16,39 0 16,0 81-16,1-1 15,39 81 1,1-1-16,39 362 0,-79-281 15,39 280 1,81-160-16,0 121 16,-81-41-16,-39-200 15,39 80-15,1-160 16,-81-121-16,-40-40 16,40 0-16,1 1 15,-1-41-15,-40-40 16,0 0-16,40 0 15,1 0-15,79-40 16,-80-41-16,81-119 16,39 40-16,-39-41 15,40 41-15,-41-41 16,-80 1-16,-39 79 16,-41-39-16,0-1 15,0 1-15,-81 0 16,41 119-16,0-39 15,0 40-15,0 40 16,0 0-16,0 0 16,-41 0-16,-39 0 15,-121 40-15,161 0 16,-81 121-16,41 39 16,40 1-1,-41 39-15,41 242 16,40-161-16,40-41 15,0-39-15,40 80 16,121 0-16,39 160 16,-79-80-16,79-40 15,-39 40-15,-41-80 16,1-81-16,-41-39 16,-80-81-16,0-40 15,0-39 1,0-1-16,-40 40 15,-81-40-15,1-40 16,-81 40-16,-481 40 16,80-80-16,-120 0 15,160-80-15,41 40 16,159 0-16,202 0 16,-1 0-16</inkml:trace>
</inkml:ink>
</file>

<file path=ppt/ink/ink9.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3T06:53:27.234"/>
    </inkml:context>
    <inkml:brush xml:id="br0">
      <inkml:brushProperty name="width" value="0.05292" units="cm"/>
      <inkml:brushProperty name="height" value="0.05292" units="cm"/>
      <inkml:brushProperty name="color" value="#0070C0"/>
    </inkml:brush>
  </inkml:definitions>
  <inkml:trace contextRef="#ctx0" brushRef="#br0">6541 5734 0,'40'0'78,"0"0"-78,40-40 15,161 0-15,0 0 16,-1 40-16,683 0 16,-441-40-16,160 40 15,-241 0-15,-40 0 16,-160 0-16,-1-40 15,-119 40-15,-1-40 16,-40 40 0</inkml:trace>
  <inkml:trace contextRef="#ctx0" brushRef="#br0" timeOffset="14223.7347">18338 11911 0,'40'-81'62,"120"1"-62,-39 40 16,120-40-16,-1 0 16,1 80-16,281 0 15,-241 0 1,-1 0-16,-39 0 15,201 80-15,-202-80 16,81 80-16,-80-80 16,80 80-16,-40-80 15,0 0-15,0 0 16,80 0-16,-160 0 16,79 0-16,-79 0 15,-121 0-15,161 0 16,-201 0-16,161 0 15,-41 0-15,41 0 16,0 0-16,-41-40 16,-39 40-16,39 0 15,1 0-15,-41 0 16,121 0-16,-81 0 16,81 0-16,-121 0 15,1 40-15,39-40 16,1 0-16,-81 81 15,80-81-15,41 0 16,-81 40-16,41 0 16,-41-40-16,121 40 15,-80 0-15,-1-40 16,1 0 0,-1 0-16,-39 0 15,-1 40-15,0-40 16,-39 0-16,-1 40 15,0-40-15,-40 0 16,40 0-16,-39 0 16,79 40-16,-80-40 15,40 0-15,1 40 16,-1-40 0,-40 0-16,40 0 15,0 0-15,-39 0 16,39 0-16,0 0 15,-40 0 1,40 0-16,-39 0 16,-1 0-16,0 0 31,0 0-15,0 0-1,0 0-15,0 0 16,41 0-16,-41 0 15,40 0 1,0 0 0,-40 0-1,0 0 1,41 0-16,39 0 16,-40 0-16,1 0 15,79 0-15,-40 0 16,-39 0-16,79 0 15,1 0-15,-41 0 16,-80 0-16,0 0 16,0 0-16,1 0 15</inkml:trace>
  <inkml:trace contextRef="#ctx0" brushRef="#br0" timeOffset="38927.7557">5497 6978 0,'81'0'109,"39"0"-93,40 0 0,-39 0-16,39 0 15</inkml:trace>
  <inkml:trace contextRef="#ctx0" brushRef="#br0" timeOffset="56487.596">4173 7900 0,'0'40'469,"0"0"-454,0 0 1,0 41-16,0-41 15,0 40 1,0 40-16,0-39 16,0-1-16,0-40 15,0 0 17,0 0-17,0 0-15,0 0 16,0 0-16,0 0 31,0 1-15,0 39-16,0 0 15,0 0-15,0 0 16,0 1-16,0-41 16,0 40-16,0 0 15,0-40-15,40 121 16,-40-121-16,40 120 15,-40-120-15,0 41 16,0-41-16,0 40 16,0 40-16,0-80 15,0 81-15,0-81 16,0 40-16,0 0 16,0 0-16,0 81 15,0-81-15,0-40 16,0 40-16,0-40 15,0 0 1,0 41-16,0-41 16,-40 80-16,40-80 15,0 0-15,0 41 16,0-41 0,0 0-1,0 0-15,-40 40 16,40-40-16,0 40 15,0 1-15,0-41 16,0 80-16,0-80 16,-40 40-16,40-40 15,0 1-15,0-1 16,0 80-16,0-80 16,0 40-16,-80-40 15,80 0-15,0 1 16,0-1-16,0 40 15,0 0-15,0-40 16,-40 40-16,40 1 16,0-41-16,0 0 15,0 80-15,0-40 16,0 1-16,0-1 16,0-40-16,-40 0 15,40 0 1,0 0-1,0 0-15,0 0 16,0 1-16,0 39 16,-41-40-1,41 0-15,0 80 16,-40-80-16,40 41 16,0-1-16,0-40 15,0 40-15,0-40 16,0 40-16,0-39 15,0-1-15,0 0 16,0 40-16,0-40 16,0 0-16,0 0 15,0 0 1,0 0-16,0 1 16,0-1-16,0 0 15,0 0 1,0 0-1,0 0 17,0 0 30,40 40-62,1-80 16,39 0-16,40 41 15,-80-1-15,81 0 16,-81-40-16,80 40 16,-40-40-16,1 40 15,-1-40-15,40 0 16,1 0-16,-1 0 16,-40 0-16,41 0 15,-1 0-15,0 0 16,1 0-16,-41 0 15,0 0-15,1 0 16,-1 0-16,0 0 16,0 0-16,41 0 15,-41 0-15,40 0 16,-39 0-16,39 0 16,81 0-16,-121 0 15,0 0-15,0 0 16,41 0-16,-1 0 15,1 0-15,-1 0 16,40 0 0,-39 0-16,79 0 15,-79 0-15,39 0 16,-39 0-16,-1 0 16,41 0-16,-41 0 15,40 0-15,-39 0 16,79 0-16,-39 0 15,80 0-15,-81 0 16,41 0-16,-41 0 16,1 0-16,-1 0 15,-120 0-15,81 0 16,-41 0-16,0 0 16,1 0-16,-1 0 15,0 0-15,0 0 16,1 0-16,-41 0 15,40 0-15,0 0 16,1 0-16,39 0 16,-40 0-16,41 0 15,-41-40-15,-40 0 16,40 40-16,0 0 16,-39 0-16,79 0 15,-40 0-15,41 0 16,-81 0-1,40 0-15,0 0 16,-40 0-16,41 0 16,-41 0-16,40 0 15,0-40-15,-40 40 16,-40-40-16,81 40 16,-41 0-16,0 0 15,0 0 1,0-41-1,0 41-15,40 0 16,-39 0-16,-1 0 16,40 0-16,-40 0 15,0-40-15,40 40 16,-80-40-16,41 40 16,39-40 15,-40 40-16,0 0-15,40-40 16,-40 40-16,41 0 16,-1-40-16,-40 40 15,40 0-15,-40 0 16,1 0 0,-1-40 15,40 40 0,-40 0-31,0 0 16,0-40-1,1 40 1,-1-40 15,0 40 0,0 0-15,0-41-16,0 1 31,0 40 16,0-40-31,1-40-1,-1 40-15,-40-40 32,40 80-32,-40-40 15,40 0 1,-40-1-16,0 1 16,0 0-1,0 0 1,0 0-1,40 40 1,-40-40 0,0 0 15,0 0-15,0 0-16,40-1 15,-40 1 1,0 0-1,0 0 1,0 0 0,0 0-16,0-40 15,40 80 1,-40-80-16,40 39 16,-40 1-16,41 0 15,-41 0 1,0 0-16,0 0 15,40 0-15,-40 0 16,0-41 0,40 41-16,0-40 31,-40 40-31,0 0 16,0 0-1,40-40-15,-40 40 16,0-41-16,0 41 15,0 0-15,0 0 16,0 0 0,0 0-16,40 0 15,-40-41-15,0 41 16,0-40-16,0 40 16,0-40-16,0 0 15,40 40-15,-40-41 16,40 41-16,-40-40 15,0 40-15,0-40 16,0-1-16,0 1 16,41-40-16,-41 80 15,0-40 1,0 40-16,0-41 16,0 41-16,40 0 15,-40-40 1,0 40-16,0 0 15,0-41-15,0 41 16,40-40-16,-40 0 16,0 40-16,40-40 15,0 40-15,-40-41 16,0 1-16,0 40 16,0-40-16,0 40 15,0 0-15,0-81 16,40 41-16,-40-40 15,40 40-15,-40-1 16,40 41-16,-40 0 16,0 0-1,41-40-15,-41 40 16,0 0 0,0-41-16,0 41 15,0 0-15,0-80 16,40 80-16,-40-40 15,0 39 1,0-39 0,0 0-16,0 40 15,0-40-15,0 40 16,0-1-16,0 1 16,0-40-16,0 40 15,0 0-15,0 0 16,0 0 15,0 0 78,-40 0-93,-1-1-16,1 1 16,0 0-16,0 0 15,0 0-15,-40 0 16,-1 0-16,1 0 16,40 40-16,-40-40 15,40 40-15,-41-41 16,-39 1-1,40 0-15,40 40 16,-81-40-16,41 0 16,0 40-16,-41-40 15,81 40-15,-40 0 16,-40-80-16,39 80 16,1-40-1,40 40-15,-40-40 16,-1 40-16,1 0 15,-40-41-15,-1 41 16,41-40-16,0 40 16,40 0-16,-81-40 15,-39 40-15,-1-40 16,-39 40-16,-1 0 16,1-40-16,39 40 15,-80-40-15,81 40 16,-1 0-16,41 0 15,0 0-15,-1 0 16,1 0-16,40 0 16,-41 0-16,-39 0 15,39 0-15,-39 0 16,79 0 0,-119-40-16,120 40 15,-41 0 1,41 0-16,-40 0 15,39 0-15,-39 0 16,40 0-16,-41 0 16,41 0-16,0 0 15,40 0-15,0 0 16,-41 0-16,1 0 16,0 0-1,0 0-15,-1 0 16,41 0-16,-80 0 15,-1 0-15,41 0 16,-40 0-16,40 0 16,-81 0-16,41 0 15,39 0-15,-79 0 16,80 0-16,-81 0 16,1 0-16,79 0 15,1 40-15,40-40 16,-40 0-16,40 40 15,-41-40 1,41 0-16,-80 0 16,40 40-16,-41-40 15,81 0-15,-80 40 16,80-40-16,-81 0 16,-39 0-16,120 0 15,-81 40-15,41-40 16,-40 0-16,79 40 15,-39-40-15,0 0 16,40 0-16,-81 0 16,41 0-16,0 0 15,40 0-15,-40 0 16,39 0-16,1 0 16,0 0-16,0 0 15,0 0 1,0 0-16,0 0 15,0 0 1,-1 0-16,1 0 16,-40 0-16,40 0 15,-40 0-15,40 0 16,-1 41-16,1-1 16,0-40-1,0 40 1,0-40-1,-40 0-15,80 40 16,-81-40-16,41 0 16,-40 40-16</inkml:trace>
  <inkml:trace contextRef="#ctx0" brushRef="#br0" timeOffset="57095.7015">4133 7820 0,'-40'40'188,"40"40"-188,40 0 16,0-39-16,-40-1 15,80 120-15,-39-40 16,-1 1-16,0-41 15,-40-40 1</inkml:trace>
  <inkml:trace contextRef="#ctx0" brushRef="#br0" timeOffset="306047.191">4815 8662 0,'0'-40'94,"40"40"-79,41 0-15,-1 0 16,80 0-16,-79 0 16,39 0-16,40 0 15,1 0-15,-81 0 16,41 0-16,-41 0 15,-40 0 1,0 0 0,0 0-16,0 0 15,0-40-15,1 40 16,-1 0-16,40 0 16,-40 0-16,0 0 15,0 0 1,0 0-1,1 0 1,-1 0 0,40 0-1,-40 0 1,0 0-16,0 0 16,0 0-16,1 0 15,-1 0-15,0 0 16,0 0-16,0 0 15,40 0-15,-40 0 16,41 0-16,-1 0 16,0 0-16,1 0 15,39 0-15,-80 0 16,40 0-16,1 0 16,-1 0-1,-40 0-15,0 0 16,80 0-16,-79 0 15,39 0-15,0 0 16,0 0-16,1 0 16,39 0-16,-40 0 15,41 0-15,-1 0 16,-40 0-16,-40 0 16,41 0-16,-41 0 15,0 0-15,0-40 16,0 40-1,0 0-15,0 0 16,41 0-16,-41 0 16,0 0-1,0 0 1,0 0-16,40 0 16,-40 0-1,1 0-15,-1 0 16,0 0-1,0-40 1,0 40 0,0 0-1,0 0-15,0 0 16,1 0 15,-1 0-31,0 0 16,0 0-16,0 0 15,0 0-15,0 0 16,0 0-16,1 0 16,39 0-16,-40 0 15,0 0-15,40 0 16,-40 0-16,41 0 16,39 0-16,-40 0 15,1 0-15,-1 0 16,0 0-16,41 0 15,-1 0-15,-40 0 16,0 0-16,1 0 16,-1 0-16,0 0 15,-40 0-15,81 0 16,-81 0-16,0 0 16,0 0-16,0 0 15,40-40 1,1 40-1,-41 0-15,0 0 16,0-40-16,40 40 16,-40 0-16,41 0 15,-1 0-15,-40 0 16,0-41-16,40 41 16,-39 0-16,-1 0 15,80 0 1,-40-40-16,1 40 15,79 0-15,-40 0 16,81 0-16,-81 0 16,1 0-16,79 0 15,-79 0-15,39 0 16,1 0-16,-41 0 16,-39 0-16,39 0 15,-40 0-15,0 0 16,-39 0-16,39 0 15,40 0-15,-80 0 16,41 0-16,-1 0 16,0 0-16,0 0 15,1 0-15,-41 0 16,40 0 0,0 0-16,-40 0 15,41 0-15,-1 0 16,-40 0-16,40 0 15,-40 0-15,0 0 16,1 0-16,-1 0 16,0 0 62</inkml:trace>
  <inkml:trace contextRef="#ctx0" brushRef="#br0" timeOffset="313430.9577">6139 9464 0,'40'0'219,"1"0"-204,39 0 1,-40 0-16,0 0 16,0 0-16,0 0 15,41 0-15,-1 0 16,40 0 0,-40 0-16,-39 0 15,79 40-15,-40-40 16,0 40-16,81-40 15,-121 0-15,40 41 16,-39-41-16,-1 0 16,40 0-16,0 0 15,0 40-15,-39-40 16,79 0-16,-80 0 16,80 0-16,-39 0 15,-1 0-15,40 0 16,-39 0-16,-1 0 15,-40 0-15,0 0 16,0 0-16,0 0 16,0 0-1,1 0 1,79 0 0,-40 0-16,0 0 15,-39 0-15,-1 0 16,0 0-16,0 0 15,0 0 1,0 0-16,0 0 16,41 40-16,39-40 15,40 0-15,-119 0 16,79 0-16,-40 40 16,0-40-16,1 0 15,-1 0-15,0 0 16,41 0-16,-1 0 15,81 0-15,-81 0 16,-40 0-16,41 0 16,-41 0-16,-40 0 15,80 0-15,41 0 16,-1 0-16,41 0 16,-161 0-16,81 0 15,-41 0-15,0 0 16,0 0-1,-40 0-15,1 0 16,-1 0 0,0 0-16,0 0 15,0 0-15,0 0 16,40 0-16,-39 0 16,39 0-16,0 0 15,40 40-15,41-40 16,-41 40-16,-39-40 15,-1 0-15,40 0 16,1 0-16,-41 0 16,0 0-16,-40 0 15,40 40-15,-39-40 16,-1 0 0,0 0-1,0 0 1,0 0-16,0 0 15,40 0-15,1 0 16,-41 0-16,0 0 16,0 0-16,40 0 15,-40 0-15,1 0 16,39 0 0,0 0-16,41 0 15,-41 0-15,40 0 16,-40 0-16,-39 0 15,-1 0-15,0 0 16,0 0 15</inkml:trace>
  <inkml:trace contextRef="#ctx0" brushRef="#br0" timeOffset="363502.6374">7488 10477 0,'26'27'125,"27"-27"-110,-26 0 1,25 0-16,28 0 16,-27 0-1,-27 0-15,1 0 16,26 0 0,-27 0-16,27 0 15,53 0-15,-27 26 16,1-26-16,52 53 15,-79-53-15,0 0 16,0 0-16,-1 0 16,-25 0-16,52 0 15,-26 0 1,27-3863-16,-1 7726 16,-26-3863-16,26 26 15,-52-26 1,26 27-16,-27-3890 15,1 7726-15,-1-3863 0,1 0 16,25 0-16,-25 0 16,-1 26-16,27-26 15,-26 0 1,-1 0 0,27 0-16,0 0 15,0 0-15,-27 0 16,54 0-16,-54 0 15,1 0 1,26 0-16,-27 0 16,0 0-16,1 0 15,52 0-15,-26 0 16,0 0-16,-26-3863 16,26 7726-16,-27-3863 15,0 0 1,27 0-16,-26 0 15,26 0-15,0 0 16,0 0 0,26 0-16,27 0 15,0 0-15,26 0 16,-26 0-16,26 0 16,-79 0-1,0 0-15,0 0 16,-27 0-16,27 0 15,-26 0 1,26 0-16,-27 0 16,0 0 15,1 0-15,26 0-1,-27 0 220</inkml:trace>
  <inkml:trace contextRef="#ctx0" brushRef="#br0" timeOffset="367590.8858">8096 10583 0,'80'0'157,"131"0"-157,-78 0 15,25 0-15,-25 0 16,-28 0-1,-25 0-15,-1 0 16,27 0-16,-53 0 16,0 0-16,26 0 15,1 0 1,-1 0-16,27 0 16,-27 0-16,1 0 0,-28 0 15,160 0-15,-159 0 16,-26 0-16,52 0 15,-26 0 1,26 0-16,-26 0 16,0 0-16,26 0 15,1 0-15,-27 0 16,26 0-16,0 0 16,1 0-16,-27 26 15,-27-26-15,1 27 16,52-27-16,-26 0 15,26 0-15,-52 0 16,52 0-16,-26 0 16,79 53-16,-105-53 15,52 26-15,1 1 16,-27-27-16,-1 0 16,1 26-1,0-26 1,0 0-16,0 0 15,-26 0-15,25 0 16,1 27-16,0-27 16,-26 0-1</inkml:trace>
  <inkml:trace contextRef="#ctx0" brushRef="#br0" timeOffset="372869.678">6985 5609 0,'0'-27'140,"79"27"-124,80 0 0,-27 0-1,159 0-15,-158 0 16,-27 0-1,-80 0 1,1 0 62,-1 0-78</inkml:trace>
  <inkml:trace contextRef="#ctx0" brushRef="#br0" timeOffset="389862.1009">7699 10557 0,'0'-27'125,"133"-26"-125,52 0 16,53 27 0,27-27-16,-27 0 15,212 0 1,-345 53-16,54 0 15,-132 0-15,-1 0 16</inkml:trace>
  <inkml:trace contextRef="#ctx0" brushRef="#br0" timeOffset="443678.1954">2046 882 0,'0'80'32,"0"80"-1,0-120-31,0 1 0,0-1 94,81-40-79,-81-40 1,80-1-16,40-79 16,-80 80-16,41 0 15,-41 0 1,0 40-16,0-40 15,0 40 1</inkml:trace>
  <inkml:trace contextRef="#ctx0" brushRef="#br0" timeOffset="444407.0435">3290 842 0,'0'0'0,"-80"0"15,40 40-15,0 0 16,0 0-16,0 0 16,40 40-16,-41 0 15,41-39-15,0 79 16,0-80-16,0 0 16,0 0 30,41-40-30,-1-40 0,0 0-16,0-40 15,80 0 1,-120 39-16,40-39 16,1 40-16,-1 0 31,-40 80 31,0 0-46,0 0-16,0 41 16,0-1-16,0-40 15,40 0 1,40-40 62,-40-40-62</inkml:trace>
  <inkml:trace contextRef="#ctx0" brushRef="#br0" timeOffset="444710.3277">3932 922 0,'0'0'0,"0"40"31,0 0-16,0 0-15,41 40 16,-41 1-16,0-41 16,0 0-16,0 0 15,0 0 17</inkml:trace>
  <inkml:trace contextRef="#ctx0" brushRef="#br0" timeOffset="444934.639">4093 842 0,'0'-40'94,"40"40"-94,0 0 16</inkml:trace>
  <inkml:trace contextRef="#ctx0" brushRef="#br0" timeOffset="445453.8222">4454 1283 0,'40'0'109,"0"-121"-109,0 81 16,-40 0-16,81 40 15,-81-40-15,40 40 16,0 0 0,0 0-16,0 40 15,40 40 1,-39 41-16,-41-1 15,40 0-15,0-79 16,-40 39-16,0-40 16,40-40 77</inkml:trace>
  <inkml:trace contextRef="#ctx0" brushRef="#br0" timeOffset="445757.8522">5578 1203 0,'0'80'15,"0"0"1,0-40-16,0 40 16,0-40-16,0 1 15,0-1 16,40-121 16</inkml:trace>
  <inkml:trace contextRef="#ctx0" brushRef="#br0" timeOffset="445965.8467">5738 922 0</inkml:trace>
  <inkml:trace contextRef="#ctx0" brushRef="#br0" timeOffset="446478.4619">5899 1243 0,'0'0'0,"0"120"0,40-80 16,-40 40-16,0-40 31,0 1-31,40-41 78,0-41-62,0-39-16,0 40 15,40 0-15,1 0 16,-41 0-16,40 40 16,0 0-16,-40 0 15,1 0-15,-1 0 16,0 0-16,0 0 15,40 40-15,-80 0 16,40 40-16,-40 0 16,0-39-16,40-1 15,1-40-15,-41 40 16,0 0-16,0 0 16,40-40 15,80-40-16,-40-40 1,81-1-16,-1-39 16</inkml:trace>
  <inkml:trace contextRef="#ctx0" brushRef="#br0" timeOffset="447014.9636">7825 962 0,'-81'0'15,"-39"40"1,40 0-16,-41 40 16,81 1-16,-40-1 15,40 40-15,0-40 16,40 41-16,0-41 16,0-40-16,0 0 15,0 40-15,0-40 31,40-80-15,80-120 0,-39 40-16,79-1 15,-120 41-15,40-40 16,-80 80-16,41-1 16,-41 82 30,0 79-30,0 0-16,40 81 16,0-81-16,0 40 15,-40 1-15,40-41 16,-40-80 0,-120-40 46,-1 0-62,41 0 16,-80 0-16,119 0 15,1 0-15,0-80 16</inkml:trace>
  <inkml:trace contextRef="#ctx0" brushRef="#br0" timeOffset="447390.1455">8547 1283 0,'80'0'31,"41"0"-31,119 0 16,41 0-16,80 0 15,0 0-15,-200 0 16,-41 0-16,-80-40 15</inkml:trace>
  <inkml:trace contextRef="#ctx0" brushRef="#br0" timeOffset="447885.9935">8266 1724 0,'80'0'63,"-40"-40"-48,81 40-15,79-40 16,-39 40-16,-41 0 16,41-80-16,39 80 15,-159 0-15,-1 0 16</inkml:trace>
  <inkml:trace contextRef="#ctx0" brushRef="#br0" timeOffset="448725.9463">10874 641 0,'81'0'47,"79"0"-47,-80-40 15,41 40-15,-81 0 16</inkml:trace>
  <inkml:trace contextRef="#ctx0" brushRef="#br0" timeOffset="449317.8256">10834 842 0,'121'0'15,"39"0"1,41 0-16,-1 0 16,1 0-16,-161-40 15,0 40 32,0 0-31</inkml:trace>
  <inkml:trace contextRef="#ctx0" brushRef="#br0" timeOffset="450326.5038">11476 1002 0,'40'40'47,"81"80"-47,-121-39 16,40-41-16,-40 0 15,40-40 17</inkml:trace>
  <inkml:trace contextRef="#ctx0" brushRef="#br0" timeOffset="450934.0097">11998 842 0,'40'40'15,"0"0"-15,-40 0 16,0 0-16,40 40 15,-40-40 1,40 0-16,0-40 109,-40-40-109,81-40 16,-41 0-16,80 0 16,1 0-16,-41-1 15,0 41-15,-40 0 16,0 40-16,0 0 16</inkml:trace>
  <inkml:trace contextRef="#ctx0" brushRef="#br0" timeOffset="451326.3614">12881 721 0,'0'40'16,"0"41"-16,0-1 15,40-40-15,0 80 16,-40-80 0,0 41-16,40-41 15,40-40 32,41-81-31,-1-39-16,-40-40 15,81-1-15,-121-39 16,0 39-16,-40 1 16,40 80-16,-40 40 15,0 0 1</inkml:trace>
  <inkml:trace contextRef="#ctx0" brushRef="#br0" timeOffset="451829.8235">13964 761 0,'0'0'0,"40"81"16,-40-41 0,0 0-1,0 40-15,40-40 16,-40-80 46,0-80-46,0 40 0,0 39-16,40-39 15,81 0-15,-41 40 16,80 40-16,-79 0 15</inkml:trace>
  <inkml:trace contextRef="#ctx0" brushRef="#br0" timeOffset="452022.0967">14726 882 0,'41'120'32,"-82"-240"-32,122 280 0,-81-40 15,0-79 1,0-1-1,0 0-15,0 0 16,40-40 31,120 0-47</inkml:trace>
  <inkml:trace contextRef="#ctx0" brushRef="#br0" timeOffset="452261.89">15649 641 0,'0'0'0</inkml:trace>
  <inkml:trace contextRef="#ctx0" brushRef="#br0" timeOffset="453374.5373">14807 1283 0,'40'0'62,"0"0"-46,40 0-16,-40 0 15,41-80-15,-1 39 16,-40 1-16,0-40 16,0 0-16,-40 40 15,0 0-15,40 0 16,-40 0 0,0-1-1,0 1-15,0-40 16,0 40-1,-120 0-15,80-40 16,0-1-16,0 81 16,-1 0-16,1 0 15,0 0 1,0 0 0,-80 0-16,39 81 15,81-1-15,-120 40 16,80 1-16,40 39 15,0-40-15,-40 41 16,40-41-16,0-40 16,0 0-16,0-39 15,0-1 1,40-40 0,40 0-1,121 0-15,160 0 16,-241 0-16,1-40 15,-1-1-15,-80 1 16,40 40 0,-80-40-16,0 0 15</inkml:trace>
  <inkml:trace contextRef="#ctx0" brushRef="#br0" timeOffset="507685.8519">6099 11670 0,'0'40'78,"40"0"0,41-40-62,-1-80-1,0 40-15,-40 0 16,0 40-16,-40 40 78,40 40-78,1 0 16,-41-40-16,40 1 15,-40-1 32,40-40-15,40 0-17,-80-40 79,80 40-16,1 0-62,-41-41-16,-40-39 15,40 0-15,40 0 16,-40 40-16,0 40 16,0 0 46,-40 40-62,81 0 16,-81 0-1,40-40 48,40 0-48,-40-40 1,41 40 47,-1 80-48,-80-40 1,40-40 46,40 0-46,0-40 0,1 40-16,-41-40 15,0 40 16,0 40-15,-40 0-16,40 40 16,0 1-16,41-41 15,-41 0-15,0 0 16,0-40 31,40 0-32,41-80-15,-41 40 16,80-81-16,-79 81 16,39-40-16,-80 40 15,0 40 1,-40 40 46,40 0-46,0-40 0,1 0 31,-1-40-47,40 0 15,0 0-15,0 0 16,1-40-16,-41 80 15,-40-41 17,40 82-1,-40 39-15,40-40-16,0 0 15,-40 40-15,40-80 16,0 0 62,1 0-78,-1 0 16,0 0-1,-40-40 1</inkml:trace>
  <inkml:trace contextRef="#ctx0" brushRef="#br0" timeOffset="509958.3096">6059 11630 0,'0'40'31,"0"0"-15,0 0-16,0 0 16,40-40 93,-40-40-78,80 40 16,-39 40-16,-1 0-31,0 1 16,-40-1 0,40-40 46,0-40-62,0-81 16,0 81-16,0-40 15,1 40-15,-1 0 16,0 40 46,0 0-62,0 40 16,-40 0 0,0 0-16,80-40 78,1 0-78,-41-40 15,40-80-15,0 39 16,-40 81-16,0-40 47,1 40-47,39 81 16,-80-41-16,40 40 15,0-40 1,0-40 93,0 0-93,41 120-16,-1 1 15,0-1-15,41 80 16,-1-79-16,-40-41 16,-40-40-16,0-40 15,41 0 1,-41 0 0,40-80-16,0-40 15,41-1-15,39-39 16,-39 80-16,39-41 15,-40 121-15,-39 0 16,-1 0-16,0 0 16,41 0-16,-41 0 15,-40 0-15,0 0 16,0 0-16,40 40 16,-39 0-1,-1-40 1,0 0-16,-40 41 31,40-41 63,0 0-94,-40-41 15,0 1-15</inkml:trace>
  <inkml:trace contextRef="#ctx0" brushRef="#br0" timeOffset="510118.0815">9911 11790 0</inkml:trace>
  <inkml:trace contextRef="#ctx0" brushRef="#br0" timeOffset="525469.5562">4775 12392 0,'0'40'94,"0"40"-78,0-40-1,0 0-15,0 1 16,0-1 0,0 0-16,-40-40 15,0 40 1,40 0 0,-40 40-1,40-40-15,0 41 16,0-41-16,0 0 15,0 0-15,0 0 16,0 0-16,-40 0 16,40 0-1,0 0-15,0 0 16,0 1 0,0-1-1,0 0 1,0 0 15,0 0-15,40-40-1,0 0 1,0 40-16,0-40 16,0 40-16,81-40 15,-1 80-15,-40-80 16,41 41-16,-81-1 15,0-40-15,40 0 16,0 0-16,1 0 16,39 0-16,-80 0 15,40 0-15,41 0 16,-41 0-16,-40 0 16,80 0-16,-39 0 15,-41 0-15,80 0 16,1 0-1,-41 0-15,-40 0 16,0 0-16,40 0 16,-40 0 31,1 0-32,39 0 1,40 0-16,-40 0 15,41 0-15,39 0 16,-79 0-16,39 0 16,-40 0-16,41 0 15,-81 0-15,40 0 16,0 0 0,41 0-16,-81 0 15,80 0-15,1 0 16,-41 0-16,40 0 15,1 0-15,-1 0 16,-40 40-16,-40 0 16,0-40-16,1 0 15,39 0 1,0 80 0,81-80-16,-121 40 15,0-40-15,40 40 16,40-40-16,1 80 15,39-80-15,1 0 16,-41 0-16,-40 0 16,41 0-16,-81 0 15,40 0-15,0 0 16,41 0-16,-41 0 16,0 0-16,1 0 15,39 0-15,-80 0 16,81 0-16,-41 0 15,0 0-15,40 0 16,-39 0-16,-41 0 16,40 0-16,-40 0 15,81 0-15,-81 0 16,40 0-16,0 0 16,0 0-16,-39 0 15,-1 0-15,40 0 16,-40 0-16,0 0 15,0 0 1,0 0 0,1-40-16,39 40 15,-40-40-15,40 0 16,-40 40 0,0 0-16,-40-40 15,81 0-15,-41 40 16,0-40-16,0 40 15,0-40 1,-40 0 0,40 40-1,-40-40-15,0-1 16,40 41-16,1-40 16,-41 0-16,0 0 15,40 0-15,0 0 31,-40 0-15,40 0 0,-40 0 15,0-1-15,0-39-1,0 40 1,0-40-1,0 40 1,0 0 0,-40 40-16,0-80 15,0 39 1,-41 41 0,81-40-16,-40 40 15,0-40-15,-40 0 16,40 0 15,0 0-31,-1 40 16,-39 0-1,40-40-15,-40 40 16,0 0-16,39-40 16,1 0-16,-40 40 15,0 0-15,40 0 31,-81 0-15,121-41-16,-80 41 16,40 0-16,0 0 15,-40-40-15,39 40 16,1 0-16,-80 0 16,80 0-1,-81-40-15,41 40 16,0-40-16,-40 40 15,39-40-15,-79 40 16,80-40-16,-81 40 16,81 0-16,-41-40 15,41 40-15,0 0 16,40 0-16,-41 0 16,1-40-16,40 40 15,-40 0-15,-41-40 16,41 40-16,-40 0 15,40-40-15,-81 40 16,121 0-16,-40 0 16,-1 0-16,1 0 15,40 0-15,-40 0 16,40 0-16,-81 0 16,41 0-16,0 0 15,0 0-15,-1 0 16,1 0-16,40 0 15,-40 0-15,40 0 16,-41 0-16,41 0 16,-40 0-1,0 0-15,40 0 16,-41 0-16,41 0 16,0 0-16,-40 0 15,40 0-15,-41 0 16,41 0-16,0 0 15,0 0-15,-40 0 16,40 0-16,0 0 16,-41 0-16,41 0 15,-80 0-15,39 0 16,41 0-16,-40 0 16,0 0-16,40 0 15,0 0 1,-1 0-1,1 0-15,0 0 16,0 0 0,-40 0-1,0 0 1,39 0-16,1 0 16,0 0-16,0 0 15,0 0 1,0 0-1,0 40 1,-41-40-16,41 0 16,0 40-16,0-40 15,-40 0-15,0 0 16,39 0 0,1 40-16,-40-40 15,40 0 1,-40 40-16,40 0 15,-1-40-15,1 0 16,0 40-16,0-40 16,-40 0 15,40 40-15,0-40-1,-1 40 1,-39-40 15,80 40-31,-80-40 16,40 41-1,0-41 1,0 40-16,-1-40 31,1 0 0,40 40-15,-40-40-16,0 40 16</inkml:trace>
  <inkml:trace contextRef="#ctx0" brushRef="#br0" timeOffset="536629.3594">4128 12726 0,'0'-26'16,"26"79"-16,-26-27 16,26-26-16,1 27 15,-27-1 1</inkml:trace>
  <inkml:trace contextRef="#ctx0" brushRef="#br0" timeOffset="537273.3306">4445 12753 0,'26'0'15,"-26"53"1,-26 79-16,0 0 16,-27-26-16,0 53 15,-53 105 1,79-211 0,1 0-16,26-26 15,0-54 48,0-79-63,0-53 15,0 1-15,0 25 16,26-105-16</inkml:trace>
  <inkml:trace contextRef="#ctx0" brushRef="#br0" timeOffset="537959.1291">3969 12567 0,'0'0'0,"53"106"16,53 27-16,-1 25 0,1 1 16,0 0-16,0-1 15,0 107 1,79-53-1,-132-133-15,-27-52 16</inkml:trace>
  <inkml:trace contextRef="#ctx0" brushRef="#br0" timeOffset="538789.9815">4154 13388 0,'0'-27'31,"26"1"-15,54-1-16,237-52 15,-184 26 1,-28 26-16,1 1 15,0 26 1,-53 0-16,-27 0 16</inkml:trace>
  <inkml:trace contextRef="#ctx0" brushRef="#br0" timeOffset="539628.7633">4101 13123 0,'53'-26'15,"132"26"1,27 52-16,-53-25 16,-54-1-16,-78-26 15,52 27 1</inkml:trace>
  <inkml:trace contextRef="#ctx0" brushRef="#br0" timeOffset="574309.7664">5556 13679 0,'0'-27'31,"-26"1"-15,-27 26-1,-79-53 1,52 53-16,-184-53 16,158 53-16,53 0 15,-27 0 1,28 0-16,-28 0 15,54 0-15,-27 26 16,0 27 0,26 0-1,-25 0-15,-28 0 16,1 26 0,26 1-16,0 26 0,53-27 15,-53 0-15,53 1 16,-26-1-16,-1 27 15,27-53-15,0 26 16,0-52-16,0-1 16,0 27-16,0 26 15,0 1 1,27-54-16,26 54 16,-27-54-16,53 53 15,1-26-15,-1 27 16,106-27-1,-52-27 1,52 1-16,-53-27 16,53 0-16,80 26 15,-80-26-15,-26 0 16,52 0-16,213 0 16,-212 0-1,290 0-15,-290-26 16,-27 26-1,27 0-15,-53 0 16,-1 0-16,-25 0 16,25-27-16,-105 27 15,53-26-15,26 26 16,-26-53-16,106 0 16,-106 26-1,-27-26-15,-26 27 16,0 0-1,0-1-15,-27 27 16,27-53-16,-26 53 0,-1-26 16,27 26-16,-53-27 15,26 27-15,27-26 16,-26-1-16,-1 1 16,-26-1-1,53 1-15,-53-1 16,27 1-1,-1-27-15,1 0 16,-1 0-16,0 0 16,-26 27-1,27-27-15,-27 27 16,0-27-16,0 0 16,0 26-1,0 1 1,0-1 31,0 1-32,-27-27-15,1 27 16,0-1 0,26 1-16,-53-1 15,26 1-15,-26-27 16,27 53-1,-27-53-15,26 26 16,-25 27-16,-1-53 16,0 27-16,0 26 15,-53-53 1,53 27-16,-53 26 16,80-27-16,-54 1 0,1-1 15,0 27 1,-27-53-16,53 53 15,-53 0-15,27 0 16,-80-26-16,80 26 16,-1 0-1,-26 0-15,27 0 16,-80-27 0,133 27-16,-54 0 15,27 0 1,-26 0-16,26 0 0,0 0 15,0 0-15,-26 0 16,26 0-16,-26 0 16,52 0-16,-52-26 15,26 26-15,0 0 16,0 0-16,27 0 16,-27 0-16,26 0 15,1 0-15,-54 0 16,28 0-1,-54 0-15,53 0 16,-53 0 0,53 0-1,0 0-15,27 0 16,-1 0-16,-26 0 16,-26 0-16,-27 0 15,-132 0 1,132 26-16,0-26 15,0 0-15,54 0 16,-28 0-16,54 27 16,-54-27-16,54 26 15,-1-26 1,1 0 0,-1 0-16,-25 0 15,25 27 1,1-27-16,-1 0 15,27 26-15,-26-26 16,-1 0 0,1 27-1,-1-27-15,1 0 16,-1 0 0,27 26-1,-26-26 141</inkml:trace>
  <inkml:trace contextRef="#ctx0" brushRef="#br0" timeOffset="587581.6967">5176 14477 0</inkml:trace>
  <inkml:trace contextRef="#ctx0" brushRef="#br0" timeOffset="588117.1774">9109 14397 0</inkml:trace>
  <inkml:trace contextRef="#ctx0" brushRef="#br0" timeOffset="596973.4571">4615 14718 0</inkml:trace>
  <inkml:trace contextRef="#ctx0" brushRef="#br0" timeOffset="598245.1325">8507 14277 0</inkml:trace>
  <inkml:trace contextRef="#ctx0" brushRef="#br0" timeOffset="636886.1466">10186 16272 0,'0'26'63,"0"27"-48,0 0 1,0 26-16,0 1 15,0-3864-15,0 7753 16,0-3943 0,0 1-1</inkml:trace>
  <inkml:trace contextRef="#ctx0" brushRef="#br0" timeOffset="643557.182">24959 16242 0,'0'80'16,"-41"522"-1,41 240 16,0-401-15,0-401 0,0 0-1,0-80 32,0-40-31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3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12095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0321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19600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5264A-87FD-4453-B64F-601FFDD59EA8}"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66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5264A-87FD-4453-B64F-601FFDD59EA8}"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6002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5264A-87FD-4453-B64F-601FFDD59EA8}"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96626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5264A-87FD-4453-B64F-601FFDD59EA8}"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27398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B5264A-87FD-4453-B64F-601FFDD59EA8}" type="datetimeFigureOut">
              <a:rPr lang="en-US" smtClean="0"/>
              <a:t>4/13/2022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384647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B5264A-87FD-4453-B64F-601FFDD59EA8}" type="datetimeFigureOut">
              <a:rPr lang="en-US" smtClean="0"/>
              <a:t>4/13/2022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69DC36-B429-45CE-8A74-3095C5A4D1CD}" type="slidenum">
              <a:rPr lang="en-US" smtClean="0"/>
              <a:t>‹#›</a:t>
            </a:fld>
            <a:endParaRPr lang="en-US"/>
          </a:p>
        </p:txBody>
      </p:sp>
    </p:spTree>
    <p:extLst>
      <p:ext uri="{BB962C8B-B14F-4D97-AF65-F5344CB8AC3E}">
        <p14:creationId xmlns:p14="http://schemas.microsoft.com/office/powerpoint/2010/main" val="361862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5264A-87FD-4453-B64F-601FFDD59EA8}"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0881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B5264A-87FD-4453-B64F-601FFDD59EA8}" type="datetimeFigureOut">
              <a:rPr lang="en-US" smtClean="0"/>
              <a:t>4/13/2022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69DC36-B429-45CE-8A74-3095C5A4D1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85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pygame.org/news.html"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9.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D2E3-C4FD-45CA-AAE4-7393EC5857B9}"/>
              </a:ext>
            </a:extLst>
          </p:cNvPr>
          <p:cNvSpPr>
            <a:spLocks noGrp="1"/>
          </p:cNvSpPr>
          <p:nvPr>
            <p:ph type="ctrTitle"/>
          </p:nvPr>
        </p:nvSpPr>
        <p:spPr>
          <a:xfrm>
            <a:off x="1524000" y="835742"/>
            <a:ext cx="9144000" cy="2674221"/>
          </a:xfrm>
        </p:spPr>
        <p:txBody>
          <a:bodyPr/>
          <a:lstStyle/>
          <a:p>
            <a:r>
              <a:rPr lang="en-US" dirty="0"/>
              <a:t>PYTHON PYGAMES</a:t>
            </a:r>
          </a:p>
        </p:txBody>
      </p:sp>
      <p:sp>
        <p:nvSpPr>
          <p:cNvPr id="3" name="Subtitle 2">
            <a:extLst>
              <a:ext uri="{FF2B5EF4-FFF2-40B4-BE49-F238E27FC236}">
                <a16:creationId xmlns:a16="http://schemas.microsoft.com/office/drawing/2014/main" id="{B2D2FFE7-BCD6-4169-8893-80873F47C8D0}"/>
              </a:ext>
            </a:extLst>
          </p:cNvPr>
          <p:cNvSpPr>
            <a:spLocks noGrp="1"/>
          </p:cNvSpPr>
          <p:nvPr>
            <p:ph type="subTitle" idx="1"/>
          </p:nvPr>
        </p:nvSpPr>
        <p:spPr/>
        <p:txBody>
          <a:bodyPr/>
          <a:lstStyle/>
          <a:p>
            <a:r>
              <a:rPr lang="en-US" dirty="0"/>
              <a:t>INTRODUCTION</a:t>
            </a:r>
          </a:p>
          <a:p>
            <a:endParaRPr lang="en-US" dirty="0"/>
          </a:p>
        </p:txBody>
      </p:sp>
    </p:spTree>
    <p:extLst>
      <p:ext uri="{BB962C8B-B14F-4D97-AF65-F5344CB8AC3E}">
        <p14:creationId xmlns:p14="http://schemas.microsoft.com/office/powerpoint/2010/main" val="4031396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ADE5-6656-4C90-847D-467F369DBDCC}"/>
              </a:ext>
            </a:extLst>
          </p:cNvPr>
          <p:cNvSpPr>
            <a:spLocks noGrp="1"/>
          </p:cNvSpPr>
          <p:nvPr>
            <p:ph type="title"/>
          </p:nvPr>
        </p:nvSpPr>
        <p:spPr>
          <a:xfrm>
            <a:off x="1097280" y="257107"/>
            <a:ext cx="10058400" cy="1450757"/>
          </a:xfrm>
        </p:spPr>
        <p:txBody>
          <a:bodyPr/>
          <a:lstStyle/>
          <a:p>
            <a:r>
              <a:rPr lang="en-US" dirty="0">
                <a:latin typeface="Poppins Light" panose="00000400000000000000" pitchFamily="2" charset="0"/>
                <a:cs typeface="Poppins Light" panose="00000400000000000000" pitchFamily="2" charset="0"/>
              </a:rPr>
              <a:t>Working with Images</a:t>
            </a:r>
          </a:p>
        </p:txBody>
      </p:sp>
      <p:sp>
        <p:nvSpPr>
          <p:cNvPr id="3" name="Content Placeholder 2">
            <a:extLst>
              <a:ext uri="{FF2B5EF4-FFF2-40B4-BE49-F238E27FC236}">
                <a16:creationId xmlns:a16="http://schemas.microsoft.com/office/drawing/2014/main" id="{7F6BF558-A872-43C6-B9BD-577D5BA8218E}"/>
              </a:ext>
            </a:extLst>
          </p:cNvPr>
          <p:cNvSpPr>
            <a:spLocks noGrp="1"/>
          </p:cNvSpPr>
          <p:nvPr>
            <p:ph idx="1"/>
          </p:nvPr>
        </p:nvSpPr>
        <p:spPr/>
        <p:txBody>
          <a:bodyPr/>
          <a:lstStyle/>
          <a:p>
            <a:r>
              <a:rPr lang="en-US" b="0" i="0" dirty="0">
                <a:effectLst/>
                <a:latin typeface="Poppins Light" panose="00000400000000000000" pitchFamily="2" charset="0"/>
                <a:cs typeface="Poppins Light" panose="00000400000000000000" pitchFamily="2" charset="0"/>
              </a:rPr>
              <a:t>In this </a:t>
            </a:r>
            <a:r>
              <a:rPr lang="en-US" b="0" i="0" dirty="0" err="1">
                <a:effectLst/>
                <a:latin typeface="Poppins Light" panose="00000400000000000000" pitchFamily="2" charset="0"/>
                <a:cs typeface="Poppins Light" panose="00000400000000000000" pitchFamily="2" charset="0"/>
              </a:rPr>
              <a:t>PyGame</a:t>
            </a:r>
            <a:r>
              <a:rPr lang="en-US" b="0" i="0" dirty="0">
                <a:effectLst/>
                <a:latin typeface="Poppins Light" panose="00000400000000000000" pitchFamily="2" charset="0"/>
                <a:cs typeface="Poppins Light" panose="00000400000000000000" pitchFamily="2" charset="0"/>
              </a:rPr>
              <a:t> lesson, we cover how to display custom-created game images to the screen. You can also draw objects to the screen using coordinates, which we will cover later. </a:t>
            </a:r>
          </a:p>
          <a:p>
            <a:r>
              <a:rPr lang="en-US" b="0" i="0" dirty="0">
                <a:effectLst/>
                <a:latin typeface="Poppins Light" panose="00000400000000000000" pitchFamily="2" charset="0"/>
                <a:cs typeface="Poppins Light" panose="00000400000000000000" pitchFamily="2" charset="0"/>
              </a:rPr>
              <a:t>Here, we've created some award-winning graphics that we definitely want in our game, so we want to know how to get it to show up. So, here we've gone ahead and embedded the new code in our existing script. First, we use the display width and display height as variables. </a:t>
            </a:r>
          </a:p>
          <a:p>
            <a:r>
              <a:rPr lang="en-US" b="0" i="0" dirty="0">
                <a:effectLst/>
                <a:latin typeface="Poppins Light" panose="00000400000000000000" pitchFamily="2" charset="0"/>
                <a:cs typeface="Poppins Light" panose="00000400000000000000" pitchFamily="2" charset="0"/>
              </a:rPr>
              <a:t>The functioning here is the same as before, but this time we're not hard coding the resolution. We want to use this method so that we can reference the variables. We're going to see how useful that can be already in this script, but even more later on. We define colors using the RGB color format.  </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7827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9E6A-166E-47A8-80BD-08EDB3C0A4DA}"/>
              </a:ext>
            </a:extLst>
          </p:cNvPr>
          <p:cNvSpPr>
            <a:spLocks noGrp="1"/>
          </p:cNvSpPr>
          <p:nvPr>
            <p:ph type="title"/>
          </p:nvPr>
        </p:nvSpPr>
        <p:spPr/>
        <p:txBody>
          <a:bodyPr/>
          <a:lstStyle/>
          <a:p>
            <a:r>
              <a:rPr lang="en-US" dirty="0"/>
              <a:t>Up next, More images</a:t>
            </a:r>
          </a:p>
        </p:txBody>
      </p:sp>
      <p:sp>
        <p:nvSpPr>
          <p:cNvPr id="3" name="Content Placeholder 2">
            <a:extLst>
              <a:ext uri="{FF2B5EF4-FFF2-40B4-BE49-F238E27FC236}">
                <a16:creationId xmlns:a16="http://schemas.microsoft.com/office/drawing/2014/main" id="{F8E76AF5-857B-4DD0-8A79-55084CC45EEC}"/>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Next up:</a:t>
            </a:r>
          </a:p>
          <a:p>
            <a:r>
              <a:rPr lang="en-US" b="0" i="0" dirty="0">
                <a:effectLst/>
                <a:latin typeface="Poppins Light" panose="00000400000000000000" pitchFamily="2" charset="0"/>
                <a:cs typeface="Poppins Light" panose="00000400000000000000" pitchFamily="2" charset="0"/>
              </a:rPr>
              <a:t>Here, we load the racecar.png image to our </a:t>
            </a:r>
            <a:r>
              <a:rPr lang="en-US" b="0" i="0" dirty="0" err="1">
                <a:effectLst/>
                <a:latin typeface="Poppins Light" panose="00000400000000000000" pitchFamily="2" charset="0"/>
                <a:cs typeface="Poppins Light" panose="00000400000000000000" pitchFamily="2" charset="0"/>
              </a:rPr>
              <a:t>carImg</a:t>
            </a:r>
            <a:r>
              <a:rPr lang="en-US" b="0" i="0" dirty="0">
                <a:effectLst/>
                <a:latin typeface="Poppins Light" panose="00000400000000000000" pitchFamily="2" charset="0"/>
                <a:cs typeface="Poppins Light" panose="00000400000000000000" pitchFamily="2" charset="0"/>
              </a:rPr>
              <a:t> variable. </a:t>
            </a:r>
            <a:endParaRPr lang="en-US" dirty="0">
              <a:latin typeface="Poppins Light" panose="00000400000000000000" pitchFamily="2" charset="0"/>
              <a:cs typeface="Poppins Light" panose="00000400000000000000" pitchFamily="2" charset="0"/>
            </a:endParaRPr>
          </a:p>
          <a:p>
            <a:r>
              <a:rPr lang="en-US" dirty="0">
                <a:latin typeface="Poppins Light" panose="00000400000000000000" pitchFamily="2" charset="0"/>
                <a:cs typeface="Poppins Light" panose="00000400000000000000" pitchFamily="2" charset="0"/>
              </a:rPr>
              <a:t>&gt;&gt;&gt;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carImg</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pygame.image.load</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('resources/racecar.png’)</a:t>
            </a:r>
          </a:p>
          <a:p>
            <a:r>
              <a:rPr lang="en-US" dirty="0">
                <a:latin typeface="Poppins Light" panose="00000400000000000000" pitchFamily="2" charset="0"/>
                <a:cs typeface="Poppins Light" panose="00000400000000000000" pitchFamily="2" charset="0"/>
              </a:rPr>
              <a:t>&gt;&gt;&gt; </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def car(x, y):</a:t>
            </a:r>
          </a:p>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gameDisplay.blit</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carImg</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(x, y))</a:t>
            </a:r>
          </a:p>
          <a:p>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Now, we define our car function, which really just places the car to the display. "</a:t>
            </a:r>
            <a:r>
              <a:rPr lang="en-US" b="0" i="0" dirty="0" err="1">
                <a:solidFill>
                  <a:schemeClr val="tx1">
                    <a:lumMod val="95000"/>
                    <a:lumOff val="5000"/>
                  </a:schemeClr>
                </a:solidFill>
                <a:effectLst/>
                <a:latin typeface="Poppins Light" panose="00000400000000000000" pitchFamily="2" charset="0"/>
                <a:cs typeface="Poppins Light" panose="00000400000000000000" pitchFamily="2" charset="0"/>
              </a:rPr>
              <a:t>Blit</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 basically just draws the image to the screen, but we still have yet to fully show it to the display. In graphics, generally, there is a lot done in the background, and only when every update is done is when the screen is visually updated.</a:t>
            </a:r>
            <a:endParaRPr lang="en-US" b="0" dirty="0">
              <a:solidFill>
                <a:schemeClr val="tx1">
                  <a:lumMod val="95000"/>
                  <a:lumOff val="5000"/>
                </a:schemeClr>
              </a:solidFill>
              <a:effectLst/>
              <a:latin typeface="Poppins Light" panose="00000400000000000000" pitchFamily="2" charset="0"/>
              <a:cs typeface="Poppins Light" panose="00000400000000000000" pitchFamily="2" charset="0"/>
            </a:endParaRPr>
          </a:p>
          <a:p>
            <a:endParaRPr lang="en-US" b="0" dirty="0">
              <a:solidFill>
                <a:schemeClr val="tx1">
                  <a:lumMod val="95000"/>
                  <a:lumOff val="5000"/>
                </a:schemeClr>
              </a:solidFill>
              <a:effectLst/>
              <a:latin typeface="Fira Code" panose="020B0809050000020004" pitchFamily="49" charset="0"/>
            </a:endParaRPr>
          </a:p>
          <a:p>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238205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086C-D269-448D-92AC-9E8411AA2BD4}"/>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0038CAD6-9DE6-4E9A-A8D5-98B7E24A3EA9}"/>
              </a:ext>
            </a:extLst>
          </p:cNvPr>
          <p:cNvSpPr>
            <a:spLocks noGrp="1"/>
          </p:cNvSpPr>
          <p:nvPr>
            <p:ph idx="1"/>
          </p:nvPr>
        </p:nvSpPr>
        <p:spPr/>
        <p:txBody>
          <a:bodyPr>
            <a:normAutofit lnSpcReduction="10000"/>
          </a:bodyPr>
          <a:lstStyle/>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x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display_width</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0.45)</a:t>
            </a:r>
          </a:p>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y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display_height</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0.8)</a:t>
            </a:r>
          </a:p>
          <a:p>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Here, we've defined the starting points for our car. See how we used out previously-defined variables? We're already seeing how this could be useful, especially if we EVER want to change our resolution. A lot of people start out writing programs, thinking that some of the variables will just never be changed. I've done it a few times. Always wrong and regretful.</a:t>
            </a:r>
          </a:p>
          <a:p>
            <a:r>
              <a:rPr lang="en-US" dirty="0">
                <a:solidFill>
                  <a:schemeClr val="tx1">
                    <a:lumMod val="95000"/>
                    <a:lumOff val="5000"/>
                  </a:schemeClr>
                </a:solidFill>
                <a:latin typeface="Poppins Light" panose="00000400000000000000" pitchFamily="2" charset="0"/>
                <a:cs typeface="Poppins Light" panose="00000400000000000000" pitchFamily="2" charset="0"/>
              </a:rPr>
              <a:t>We also add some code to the while loop. We use the .fill method to add colors to the game window. We also call the car function to draw the car on the game. </a:t>
            </a:r>
            <a:r>
              <a:rPr lang="en-US" b="0" i="0" dirty="0">
                <a:effectLst/>
                <a:latin typeface="Roboto" panose="02000000000000000000" pitchFamily="2" charset="0"/>
              </a:rPr>
              <a:t> </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If you drew the car first, then called the </a:t>
            </a:r>
            <a:r>
              <a:rPr lang="en-US" b="0" i="0" dirty="0" err="1">
                <a:solidFill>
                  <a:schemeClr val="tx1">
                    <a:lumMod val="95000"/>
                    <a:lumOff val="5000"/>
                  </a:schemeClr>
                </a:solidFill>
                <a:effectLst/>
                <a:latin typeface="Poppins Light" panose="00000400000000000000" pitchFamily="2" charset="0"/>
                <a:cs typeface="Poppins Light" panose="00000400000000000000" pitchFamily="2" charset="0"/>
              </a:rPr>
              <a:t>gameDisplay.fill</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 function, you would have just covered your car and it would not show up.</a:t>
            </a:r>
            <a:endParaRPr lang="en-US" dirty="0">
              <a:solidFill>
                <a:schemeClr val="tx1">
                  <a:lumMod val="95000"/>
                  <a:lumOff val="5000"/>
                </a:schemeClr>
              </a:solidFill>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17332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C548-6590-438F-8FB3-044321D6574E}"/>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Introduction</a:t>
            </a:r>
          </a:p>
        </p:txBody>
      </p:sp>
      <p:sp>
        <p:nvSpPr>
          <p:cNvPr id="3" name="Content Placeholder 2">
            <a:extLst>
              <a:ext uri="{FF2B5EF4-FFF2-40B4-BE49-F238E27FC236}">
                <a16:creationId xmlns:a16="http://schemas.microsoft.com/office/drawing/2014/main" id="{04CCA6B0-7372-4FED-8BFF-E6A239E541AF}"/>
              </a:ext>
            </a:extLst>
          </p:cNvPr>
          <p:cNvSpPr>
            <a:spLocks noGrp="1"/>
          </p:cNvSpPr>
          <p:nvPr>
            <p:ph idx="1"/>
          </p:nvPr>
        </p:nvSpPr>
        <p:spPr/>
        <p:txBody>
          <a:bodyPr/>
          <a:lstStyle/>
          <a:p>
            <a:pPr algn="l"/>
            <a:r>
              <a:rPr lang="en-US" b="0" i="0" dirty="0">
                <a:effectLst/>
                <a:latin typeface="Poppins Light" panose="00000400000000000000" pitchFamily="2" charset="0"/>
                <a:cs typeface="Poppins Light" panose="00000400000000000000" pitchFamily="2" charset="0"/>
              </a:rPr>
              <a:t>Don't be afraid to ask questions!</a:t>
            </a:r>
          </a:p>
          <a:p>
            <a:pPr algn="l"/>
            <a:r>
              <a:rPr lang="en-US" b="0" i="0" dirty="0">
                <a:effectLst/>
                <a:latin typeface="Poppins Light" panose="00000400000000000000" pitchFamily="2" charset="0"/>
                <a:cs typeface="Poppins Light" panose="00000400000000000000" pitchFamily="2" charset="0"/>
              </a:rPr>
              <a:t>Game creation in any programming language is very rewarding, and also makes for a great teaching tool. With game development, you often have quite a bit of logic, mathematics, physics, artificial intelligence, and other things, all of which come together for game creation. Not only this, but the topic is games, so it can be very fun.</a:t>
            </a:r>
          </a:p>
          <a:p>
            <a:pPr algn="l"/>
            <a:r>
              <a:rPr lang="en-US" b="0" i="0" dirty="0">
                <a:effectLst/>
                <a:latin typeface="Poppins Light" panose="00000400000000000000" pitchFamily="2" charset="0"/>
                <a:cs typeface="Poppins Light" panose="00000400000000000000" pitchFamily="2" charset="0"/>
              </a:rPr>
              <a:t>Many times people like to visualize the programs they are creating, as it can help people to learn programming logic quickly. Games are fantastic for this, as your are specifically programming everything you see.</a:t>
            </a:r>
          </a:p>
          <a:p>
            <a:pPr algn="l"/>
            <a:r>
              <a:rPr lang="en-US" b="0" i="0" dirty="0">
                <a:effectLst/>
                <a:latin typeface="Poppins Light" panose="00000400000000000000" pitchFamily="2" charset="0"/>
                <a:cs typeface="Poppins Light" panose="00000400000000000000" pitchFamily="2" charset="0"/>
              </a:rPr>
              <a:t>First, you're going to need </a:t>
            </a:r>
            <a:r>
              <a:rPr lang="en-US" b="0" i="0" u="sng" strike="noStrike" dirty="0">
                <a:solidFill>
                  <a:srgbClr val="039BE5"/>
                </a:solidFill>
                <a:effectLst/>
                <a:latin typeface="Poppins Light" panose="00000400000000000000" pitchFamily="2" charset="0"/>
                <a:cs typeface="Poppins Light" panose="00000400000000000000" pitchFamily="2" charset="0"/>
                <a:hlinkClick r:id="rId2" tooltip="PyGame module for game creating in Python"/>
              </a:rPr>
              <a:t>PyGame</a:t>
            </a:r>
            <a:r>
              <a:rPr lang="en-US" b="0" i="0" dirty="0">
                <a:effectLst/>
                <a:latin typeface="Poppins Light" panose="00000400000000000000" pitchFamily="2" charset="0"/>
                <a:cs typeface="Poppins Light" panose="00000400000000000000" pitchFamily="2" charset="0"/>
              </a:rPr>
              <a:t>!</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961360" y="2540880"/>
              <a:ext cx="7266240" cy="3609720"/>
            </p14:xfrm>
          </p:contentPart>
        </mc:Choice>
        <mc:Fallback>
          <p:pic>
            <p:nvPicPr>
              <p:cNvPr id="4" name="Ink 3"/>
              <p:cNvPicPr/>
              <p:nvPr/>
            </p:nvPicPr>
            <p:blipFill>
              <a:blip r:embed="rId4"/>
              <a:stretch>
                <a:fillRect/>
              </a:stretch>
            </p:blipFill>
            <p:spPr>
              <a:xfrm>
                <a:off x="2952000" y="2531520"/>
                <a:ext cx="7284960" cy="3628440"/>
              </a:xfrm>
              <a:prstGeom prst="rect">
                <a:avLst/>
              </a:prstGeom>
            </p:spPr>
          </p:pic>
        </mc:Fallback>
      </mc:AlternateContent>
    </p:spTree>
    <p:extLst>
      <p:ext uri="{BB962C8B-B14F-4D97-AF65-F5344CB8AC3E}">
        <p14:creationId xmlns:p14="http://schemas.microsoft.com/office/powerpoint/2010/main" val="2945712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0EB3-DA1E-4FB1-AC5B-0742AA782072}"/>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Installing Pygame</a:t>
            </a:r>
          </a:p>
        </p:txBody>
      </p:sp>
      <p:sp>
        <p:nvSpPr>
          <p:cNvPr id="3" name="Content Placeholder 2">
            <a:extLst>
              <a:ext uri="{FF2B5EF4-FFF2-40B4-BE49-F238E27FC236}">
                <a16:creationId xmlns:a16="http://schemas.microsoft.com/office/drawing/2014/main" id="{35E1DC4C-AF8D-4F7C-9800-1C1CB28F6418}"/>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To install Pygame, we use pip. The exact command is </a:t>
            </a:r>
          </a:p>
          <a:p>
            <a:r>
              <a:rPr lang="en-US" dirty="0">
                <a:latin typeface="Poppins Light" panose="00000400000000000000" pitchFamily="2" charset="0"/>
                <a:cs typeface="Poppins Light" panose="00000400000000000000" pitchFamily="2" charset="0"/>
              </a:rPr>
              <a:t>&gt;&gt;&gt; pip install pygame</a:t>
            </a:r>
          </a:p>
          <a:p>
            <a:r>
              <a:rPr lang="en-US" dirty="0">
                <a:latin typeface="Poppins Light" panose="00000400000000000000" pitchFamily="2" charset="0"/>
                <a:cs typeface="Poppins Light" panose="00000400000000000000" pitchFamily="2" charset="0"/>
              </a:rPr>
              <a:t>Once you have that you are ready to create your first pygame instance.</a:t>
            </a:r>
          </a:p>
          <a:p>
            <a:r>
              <a:rPr lang="en-US" dirty="0">
                <a:latin typeface="Poppins Light" panose="00000400000000000000" pitchFamily="2" charset="0"/>
                <a:cs typeface="Poppins Light" panose="00000400000000000000" pitchFamily="2" charset="0"/>
              </a:rPr>
              <a:t>&gt;&gt;&gt; import pygame</a:t>
            </a:r>
          </a:p>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pygame.init</a:t>
            </a:r>
            <a:r>
              <a:rPr lang="en-US" dirty="0">
                <a:latin typeface="Poppins Light" panose="00000400000000000000" pitchFamily="2" charset="0"/>
                <a:cs typeface="Poppins Light" panose="00000400000000000000" pitchFamily="2" charset="0"/>
              </a:rPr>
              <a:t>()</a:t>
            </a:r>
          </a:p>
          <a:p>
            <a:r>
              <a:rPr lang="en-US" b="0" i="0" dirty="0">
                <a:effectLst/>
                <a:latin typeface="Poppins Light" panose="00000400000000000000" pitchFamily="2" charset="0"/>
                <a:cs typeface="Poppins Light" panose="00000400000000000000" pitchFamily="2" charset="0"/>
              </a:rPr>
              <a:t>Above, we've imported PyGame, which is obviously necessary to make use of the module! Then, we run </a:t>
            </a:r>
            <a:r>
              <a:rPr lang="en-US" b="0" i="0" dirty="0" err="1">
                <a:effectLst/>
                <a:latin typeface="Poppins Light" panose="00000400000000000000" pitchFamily="2" charset="0"/>
                <a:cs typeface="Poppins Light" panose="00000400000000000000" pitchFamily="2" charset="0"/>
              </a:rPr>
              <a:t>pygame.init</a:t>
            </a:r>
            <a:r>
              <a:rPr lang="en-US" b="0" i="0" dirty="0">
                <a:effectLst/>
                <a:latin typeface="Poppins Light" panose="00000400000000000000" pitchFamily="2" charset="0"/>
                <a:cs typeface="Poppins Light" panose="00000400000000000000" pitchFamily="2" charset="0"/>
              </a:rPr>
              <a:t>(), which is integral to every single PyGame application that you will ever write. This will initiate PyGame, and allow you to then make various commands with PyGame and our game.</a:t>
            </a:r>
            <a:endParaRPr lang="en-US" dirty="0">
              <a:latin typeface="Poppins Light" panose="00000400000000000000" pitchFamily="2" charset="0"/>
              <a:cs typeface="Poppins Light" panose="000004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98000" y="3277080"/>
              <a:ext cx="9230760" cy="2194920"/>
            </p14:xfrm>
          </p:contentPart>
        </mc:Choice>
        <mc:Fallback xmlns="">
          <p:pic>
            <p:nvPicPr>
              <p:cNvPr id="4" name="Ink 3"/>
              <p:cNvPicPr/>
              <p:nvPr/>
            </p:nvPicPr>
            <p:blipFill>
              <a:blip r:embed="rId3"/>
              <a:stretch>
                <a:fillRect/>
              </a:stretch>
            </p:blipFill>
            <p:spPr>
              <a:xfrm>
                <a:off x="1088640" y="3267720"/>
                <a:ext cx="9249480" cy="2213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228680" y="129600"/>
              <a:ext cx="10754280" cy="5395320"/>
            </p14:xfrm>
          </p:contentPart>
        </mc:Choice>
        <mc:Fallback>
          <p:pic>
            <p:nvPicPr>
              <p:cNvPr id="5" name="Ink 4"/>
              <p:cNvPicPr/>
              <p:nvPr/>
            </p:nvPicPr>
            <p:blipFill>
              <a:blip r:embed="rId5"/>
              <a:stretch>
                <a:fillRect/>
              </a:stretch>
            </p:blipFill>
            <p:spPr>
              <a:xfrm>
                <a:off x="1219320" y="120240"/>
                <a:ext cx="10773000" cy="5414040"/>
              </a:xfrm>
              <a:prstGeom prst="rect">
                <a:avLst/>
              </a:prstGeom>
            </p:spPr>
          </p:pic>
        </mc:Fallback>
      </mc:AlternateContent>
    </p:spTree>
    <p:extLst>
      <p:ext uri="{BB962C8B-B14F-4D97-AF65-F5344CB8AC3E}">
        <p14:creationId xmlns:p14="http://schemas.microsoft.com/office/powerpoint/2010/main" val="31375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49B5-0A48-4354-B7E5-D920BAC8B95D}"/>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More </a:t>
            </a:r>
            <a:r>
              <a:rPr lang="en-US" dirty="0" err="1">
                <a:latin typeface="Poppins Light" panose="00000400000000000000" pitchFamily="2" charset="0"/>
                <a:cs typeface="Poppins Light" panose="00000400000000000000" pitchFamily="2" charset="0"/>
              </a:rPr>
              <a:t>Pygames</a:t>
            </a:r>
            <a:endParaRPr lang="en-US" dirty="0">
              <a:latin typeface="Poppins Light" panose="00000400000000000000" pitchFamily="2" charset="0"/>
              <a:cs typeface="Poppins Light" panose="00000400000000000000" pitchFamily="2" charset="0"/>
            </a:endParaRPr>
          </a:p>
        </p:txBody>
      </p:sp>
      <p:sp>
        <p:nvSpPr>
          <p:cNvPr id="3" name="Content Placeholder 2">
            <a:extLst>
              <a:ext uri="{FF2B5EF4-FFF2-40B4-BE49-F238E27FC236}">
                <a16:creationId xmlns:a16="http://schemas.microsoft.com/office/drawing/2014/main" id="{285F4270-B9B4-4025-914B-517575F723DA}"/>
              </a:ext>
            </a:extLst>
          </p:cNvPr>
          <p:cNvSpPr>
            <a:spLocks noGrp="1"/>
          </p:cNvSpPr>
          <p:nvPr>
            <p:ph idx="1"/>
          </p:nvPr>
        </p:nvSpPr>
        <p:spPr/>
        <p:txBody>
          <a:bodyPr>
            <a:normAutofit lnSpcReduction="10000"/>
          </a:bodyPr>
          <a:lstStyle/>
          <a:p>
            <a:r>
              <a:rPr lang="en-US" b="0" i="0" dirty="0">
                <a:effectLst/>
                <a:latin typeface="Poppins Light" panose="00000400000000000000" pitchFamily="2" charset="0"/>
                <a:cs typeface="Poppins Light" panose="00000400000000000000" pitchFamily="2" charset="0"/>
              </a:rPr>
              <a:t>&gt;&gt;&gt;</a:t>
            </a:r>
            <a:r>
              <a:rPr lang="en-US" b="0" i="0" dirty="0" err="1">
                <a:effectLst/>
                <a:latin typeface="Poppins Light" panose="00000400000000000000" pitchFamily="2" charset="0"/>
                <a:cs typeface="Poppins Light" panose="00000400000000000000" pitchFamily="2" charset="0"/>
              </a:rPr>
              <a:t>gameDisplay</a:t>
            </a:r>
            <a:r>
              <a:rPr lang="en-US" b="0" i="0" dirty="0">
                <a:effectLst/>
                <a:latin typeface="Poppins Light" panose="00000400000000000000" pitchFamily="2" charset="0"/>
                <a:cs typeface="Poppins Light" panose="00000400000000000000" pitchFamily="2" charset="0"/>
              </a:rPr>
              <a:t> = </a:t>
            </a:r>
            <a:r>
              <a:rPr lang="en-US" b="0" i="0" dirty="0" err="1">
                <a:effectLst/>
                <a:latin typeface="Poppins Light" panose="00000400000000000000" pitchFamily="2" charset="0"/>
                <a:cs typeface="Poppins Light" panose="00000400000000000000" pitchFamily="2" charset="0"/>
              </a:rPr>
              <a:t>pygame.display.setmode</a:t>
            </a:r>
            <a:r>
              <a:rPr lang="en-US" b="0" i="0" dirty="0">
                <a:effectLst/>
                <a:latin typeface="Poppins Light" panose="00000400000000000000" pitchFamily="2" charset="0"/>
                <a:cs typeface="Poppins Light" panose="00000400000000000000" pitchFamily="2" charset="0"/>
              </a:rPr>
              <a:t>((800, 600))</a:t>
            </a:r>
          </a:p>
          <a:p>
            <a:r>
              <a:rPr lang="en-US" dirty="0">
                <a:latin typeface="Poppins Light" panose="00000400000000000000" pitchFamily="2" charset="0"/>
                <a:cs typeface="Poppins Light" panose="00000400000000000000" pitchFamily="2" charset="0"/>
              </a:rPr>
              <a:t>&gt;&gt;&gt;</a:t>
            </a:r>
            <a:r>
              <a:rPr lang="en-US" dirty="0" err="1">
                <a:latin typeface="Poppins Light" panose="00000400000000000000" pitchFamily="2" charset="0"/>
                <a:cs typeface="Poppins Light" panose="00000400000000000000" pitchFamily="2" charset="0"/>
              </a:rPr>
              <a:t>pygame.display.set_caption</a:t>
            </a:r>
            <a:r>
              <a:rPr lang="en-US" dirty="0">
                <a:latin typeface="Poppins Light" panose="00000400000000000000" pitchFamily="2" charset="0"/>
                <a:cs typeface="Poppins Light" panose="00000400000000000000" pitchFamily="2" charset="0"/>
              </a:rPr>
              <a:t>(“My first Pygame”)</a:t>
            </a:r>
          </a:p>
          <a:p>
            <a:r>
              <a:rPr lang="en-US" b="0" i="0" dirty="0">
                <a:effectLst/>
                <a:latin typeface="Poppins Light" panose="00000400000000000000" pitchFamily="2" charset="0"/>
                <a:cs typeface="Poppins Light" panose="00000400000000000000" pitchFamily="2" charset="0"/>
              </a:rPr>
              <a:t>Next, we define our game's display, which is the main "display" for our game. You may also see this referred to as a "surface," as this is basically our canvas that we will draw things to, and the function literally returns a </a:t>
            </a:r>
            <a:r>
              <a:rPr lang="en-US" b="0" i="0" dirty="0" err="1">
                <a:effectLst/>
                <a:latin typeface="Poppins Light" panose="00000400000000000000" pitchFamily="2" charset="0"/>
                <a:cs typeface="Poppins Light" panose="00000400000000000000" pitchFamily="2" charset="0"/>
              </a:rPr>
              <a:t>pygame.Surface</a:t>
            </a:r>
            <a:r>
              <a:rPr lang="en-US" b="0" i="0" dirty="0">
                <a:effectLst/>
                <a:latin typeface="Poppins Light" panose="00000400000000000000" pitchFamily="2" charset="0"/>
                <a:cs typeface="Poppins Light" panose="00000400000000000000" pitchFamily="2" charset="0"/>
              </a:rPr>
              <a:t> object. We are saying right now that we want the resolution of our game to be 800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wide and 600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tall. Take note that this is a tuple as a function argument. If you do not make this a tuple with parenthesis, then 600 and 800 will be treated as separate parameters and the function will blow up. It's a big deal.</a:t>
            </a:r>
          </a:p>
          <a:p>
            <a:r>
              <a:rPr lang="en-US" b="0" i="0" dirty="0">
                <a:effectLst/>
                <a:latin typeface="Poppins Light" panose="00000400000000000000" pitchFamily="2" charset="0"/>
                <a:cs typeface="Poppins Light" panose="00000400000000000000" pitchFamily="2" charset="0"/>
              </a:rPr>
              <a:t>After that, we define our display's "caption." To me, it's more like a title, and is the title of the window.</a:t>
            </a:r>
            <a:endParaRPr lang="en-US" dirty="0">
              <a:latin typeface="Poppins Light" panose="00000400000000000000" pitchFamily="2" charset="0"/>
              <a:cs typeface="Poppins Light" panose="000004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00040" y="257040"/>
              <a:ext cx="9044280" cy="5474880"/>
            </p14:xfrm>
          </p:contentPart>
        </mc:Choice>
        <mc:Fallback xmlns="">
          <p:pic>
            <p:nvPicPr>
              <p:cNvPr id="4" name="Ink 3"/>
              <p:cNvPicPr/>
              <p:nvPr/>
            </p:nvPicPr>
            <p:blipFill>
              <a:blip r:embed="rId3"/>
              <a:stretch>
                <a:fillRect/>
              </a:stretch>
            </p:blipFill>
            <p:spPr>
              <a:xfrm>
                <a:off x="1390680" y="247680"/>
                <a:ext cx="9063000" cy="5493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80120" y="-14760"/>
              <a:ext cx="10993320" cy="6382080"/>
            </p14:xfrm>
          </p:contentPart>
        </mc:Choice>
        <mc:Fallback>
          <p:pic>
            <p:nvPicPr>
              <p:cNvPr id="5" name="Ink 4"/>
              <p:cNvPicPr/>
              <p:nvPr/>
            </p:nvPicPr>
            <p:blipFill>
              <a:blip r:embed="rId5"/>
              <a:stretch>
                <a:fillRect/>
              </a:stretch>
            </p:blipFill>
            <p:spPr>
              <a:xfrm>
                <a:off x="770760" y="-24120"/>
                <a:ext cx="11012040" cy="6400800"/>
              </a:xfrm>
              <a:prstGeom prst="rect">
                <a:avLst/>
              </a:prstGeom>
            </p:spPr>
          </p:pic>
        </mc:Fallback>
      </mc:AlternateContent>
    </p:spTree>
    <p:extLst>
      <p:ext uri="{BB962C8B-B14F-4D97-AF65-F5344CB8AC3E}">
        <p14:creationId xmlns:p14="http://schemas.microsoft.com/office/powerpoint/2010/main" val="960280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567B-1F3F-49DF-9DBE-74A6C037F928}"/>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Even More </a:t>
            </a:r>
            <a:r>
              <a:rPr lang="en-US" dirty="0" err="1">
                <a:latin typeface="Poppins Light" panose="00000400000000000000" pitchFamily="2" charset="0"/>
                <a:cs typeface="Poppins Light" panose="00000400000000000000" pitchFamily="2" charset="0"/>
              </a:rPr>
              <a:t>Pygames</a:t>
            </a:r>
            <a:r>
              <a:rPr lang="en-US" dirty="0"/>
              <a:t/>
            </a:r>
            <a:br>
              <a:rPr lang="en-US" dirty="0"/>
            </a:br>
            <a:endParaRPr lang="en-US" dirty="0"/>
          </a:p>
        </p:txBody>
      </p:sp>
      <p:sp>
        <p:nvSpPr>
          <p:cNvPr id="3" name="Content Placeholder 2">
            <a:extLst>
              <a:ext uri="{FF2B5EF4-FFF2-40B4-BE49-F238E27FC236}">
                <a16:creationId xmlns:a16="http://schemas.microsoft.com/office/drawing/2014/main" id="{93F81311-B123-4997-9495-3A905C7961BD}"/>
              </a:ext>
            </a:extLst>
          </p:cNvPr>
          <p:cNvSpPr>
            <a:spLocks noGrp="1"/>
          </p:cNvSpPr>
          <p:nvPr>
            <p:ph idx="1"/>
          </p:nvPr>
        </p:nvSpPr>
        <p:spPr/>
        <p:txBody>
          <a:bodyPr>
            <a:normAutofit fontScale="92500" lnSpcReduction="10000"/>
          </a:bodyPr>
          <a:lstStyle/>
          <a:p>
            <a:r>
              <a:rPr lang="en-US" dirty="0">
                <a:latin typeface="Poppins Light" panose="00000400000000000000" pitchFamily="2" charset="0"/>
                <a:cs typeface="Poppins Light" panose="00000400000000000000" pitchFamily="2" charset="0"/>
              </a:rPr>
              <a:t>&gt;&gt;&gt; clock = </a:t>
            </a:r>
            <a:r>
              <a:rPr lang="en-US" dirty="0" err="1">
                <a:latin typeface="Poppins Light" panose="00000400000000000000" pitchFamily="2" charset="0"/>
                <a:cs typeface="Poppins Light" panose="00000400000000000000" pitchFamily="2" charset="0"/>
              </a:rPr>
              <a:t>pygame.time.Clock</a:t>
            </a:r>
            <a:r>
              <a:rPr lang="en-US" dirty="0">
                <a:latin typeface="Poppins Light" panose="00000400000000000000" pitchFamily="2" charset="0"/>
                <a:cs typeface="Poppins Light" panose="00000400000000000000" pitchFamily="2" charset="0"/>
              </a:rPr>
              <a:t>()</a:t>
            </a:r>
          </a:p>
          <a:p>
            <a:pPr algn="l"/>
            <a:r>
              <a:rPr lang="en-US" b="0" i="0" dirty="0">
                <a:effectLst/>
                <a:latin typeface="Poppins Light" panose="00000400000000000000" pitchFamily="2" charset="0"/>
                <a:cs typeface="Poppins Light" panose="00000400000000000000" pitchFamily="2" charset="0"/>
              </a:rPr>
              <a:t>Simple enough, this is a our game clock. We use this to track time within the game, and this is mostly used for FPS, or "frames per second." While somewhat trivial seeming, FPS is very important, and can be tweaked as we will see later. For the most part, the average human eye can see ~30 FPS. It's important to note, however, that this is only a very general statement, since every human eye is slightly different, and the human eye does not process things in "frames." The better way to put it is that after about 30 FPS, people generally cannot tell the difference.</a:t>
            </a:r>
          </a:p>
          <a:p>
            <a:pPr algn="l"/>
            <a:r>
              <a:rPr lang="en-US" b="0" i="0" dirty="0">
                <a:effectLst/>
                <a:latin typeface="Poppins Light" panose="00000400000000000000" pitchFamily="2" charset="0"/>
                <a:cs typeface="Poppins Light" panose="00000400000000000000" pitchFamily="2" charset="0"/>
              </a:rPr>
              <a:t>Take that 60 FPS YouTube. Anyway, we can increase FPS to literally speed up the game, or slow them down to slow down the game. This isn't ideal, especially when speeding up FPS, as the entire game loop is run per frame, and might be a massive waste of processing. More on this later though!</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787840" y="4865400"/>
              <a:ext cx="2239560" cy="57960"/>
            </p14:xfrm>
          </p:contentPart>
        </mc:Choice>
        <mc:Fallback xmlns="">
          <p:pic>
            <p:nvPicPr>
              <p:cNvPr id="4" name="Ink 3"/>
              <p:cNvPicPr/>
              <p:nvPr/>
            </p:nvPicPr>
            <p:blipFill>
              <a:blip r:embed="rId3"/>
              <a:stretch>
                <a:fillRect/>
              </a:stretch>
            </p:blipFill>
            <p:spPr>
              <a:xfrm>
                <a:off x="2778480" y="4856040"/>
                <a:ext cx="22582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82440" y="115200"/>
              <a:ext cx="10531080" cy="4909320"/>
            </p14:xfrm>
          </p:contentPart>
        </mc:Choice>
        <mc:Fallback>
          <p:pic>
            <p:nvPicPr>
              <p:cNvPr id="5" name="Ink 4"/>
              <p:cNvPicPr/>
              <p:nvPr/>
            </p:nvPicPr>
            <p:blipFill>
              <a:blip r:embed="rId5"/>
              <a:stretch>
                <a:fillRect/>
              </a:stretch>
            </p:blipFill>
            <p:spPr>
              <a:xfrm>
                <a:off x="973080" y="105840"/>
                <a:ext cx="10549800" cy="4928040"/>
              </a:xfrm>
              <a:prstGeom prst="rect">
                <a:avLst/>
              </a:prstGeom>
            </p:spPr>
          </p:pic>
        </mc:Fallback>
      </mc:AlternateContent>
    </p:spTree>
    <p:extLst>
      <p:ext uri="{BB962C8B-B14F-4D97-AF65-F5344CB8AC3E}">
        <p14:creationId xmlns:p14="http://schemas.microsoft.com/office/powerpoint/2010/main" val="563432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1D25-9E83-4D3E-A970-B56825158FAE}"/>
              </a:ext>
            </a:extLst>
          </p:cNvPr>
          <p:cNvSpPr>
            <a:spLocks noGrp="1"/>
          </p:cNvSpPr>
          <p:nvPr>
            <p:ph type="title"/>
          </p:nvPr>
        </p:nvSpPr>
        <p:spPr/>
        <p:txBody>
          <a:bodyPr/>
          <a:lstStyle/>
          <a:p>
            <a:r>
              <a:rPr lang="en-US" dirty="0"/>
              <a:t>Game play</a:t>
            </a:r>
          </a:p>
        </p:txBody>
      </p:sp>
      <p:sp>
        <p:nvSpPr>
          <p:cNvPr id="3" name="Content Placeholder 2">
            <a:extLst>
              <a:ext uri="{FF2B5EF4-FFF2-40B4-BE49-F238E27FC236}">
                <a16:creationId xmlns:a16="http://schemas.microsoft.com/office/drawing/2014/main" id="{22F0EA03-BECE-4C43-9F75-155C6D66962D}"/>
              </a:ext>
            </a:extLst>
          </p:cNvPr>
          <p:cNvSpPr>
            <a:spLocks noGrp="1"/>
          </p:cNvSpPr>
          <p:nvPr>
            <p:ph idx="1"/>
          </p:nvPr>
        </p:nvSpPr>
        <p:spPr/>
        <p:txBody>
          <a:bodyPr>
            <a:normAutofit fontScale="77500" lnSpcReduction="20000"/>
          </a:bodyPr>
          <a:lstStyle/>
          <a:p>
            <a:r>
              <a:rPr lang="en-US" b="0" dirty="0">
                <a:solidFill>
                  <a:schemeClr val="tx1">
                    <a:lumMod val="95000"/>
                    <a:lumOff val="5000"/>
                  </a:schemeClr>
                </a:solidFill>
                <a:effectLst/>
                <a:latin typeface="Fira Code" panose="020B0809050000020004" pitchFamily="49" charset="0"/>
              </a:rPr>
              <a:t>crashed = False</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while not crashed:</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for event in </a:t>
            </a:r>
            <a:r>
              <a:rPr lang="en-US" b="0" dirty="0" err="1">
                <a:solidFill>
                  <a:schemeClr val="tx1">
                    <a:lumMod val="95000"/>
                    <a:lumOff val="5000"/>
                  </a:schemeClr>
                </a:solidFill>
                <a:effectLst/>
                <a:latin typeface="Fira Code" panose="020B0809050000020004" pitchFamily="49" charset="0"/>
              </a:rPr>
              <a:t>pygame.event.get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if </a:t>
            </a:r>
            <a:r>
              <a:rPr lang="en-US" b="0" dirty="0" err="1">
                <a:solidFill>
                  <a:schemeClr val="tx1">
                    <a:lumMod val="95000"/>
                    <a:lumOff val="5000"/>
                  </a:schemeClr>
                </a:solidFill>
                <a:effectLst/>
                <a:latin typeface="Fira Code" panose="020B0809050000020004" pitchFamily="49" charset="0"/>
              </a:rPr>
              <a:t>event.type</a:t>
            </a:r>
            <a:r>
              <a:rPr lang="en-US" b="0" dirty="0">
                <a:solidFill>
                  <a:schemeClr val="tx1">
                    <a:lumMod val="95000"/>
                    <a:lumOff val="5000"/>
                  </a:schemeClr>
                </a:solidFill>
                <a:effectLst/>
                <a:latin typeface="Fira Code" panose="020B0809050000020004" pitchFamily="49" charset="0"/>
              </a:rPr>
              <a:t> == </a:t>
            </a:r>
            <a:r>
              <a:rPr lang="en-US" b="0" dirty="0" err="1">
                <a:solidFill>
                  <a:schemeClr val="tx1">
                    <a:lumMod val="95000"/>
                    <a:lumOff val="5000"/>
                  </a:schemeClr>
                </a:solidFill>
                <a:effectLst/>
                <a:latin typeface="Fira Code" panose="020B0809050000020004" pitchFamily="49" charset="0"/>
              </a:rPr>
              <a:t>pygame.QUIT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crashed = True</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print(event)</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pygame.display.update</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clock.tick</a:t>
            </a:r>
            <a:r>
              <a:rPr lang="en-US" b="0" dirty="0">
                <a:solidFill>
                  <a:schemeClr val="tx1">
                    <a:lumMod val="95000"/>
                    <a:lumOff val="5000"/>
                  </a:schemeClr>
                </a:solidFill>
                <a:effectLst/>
                <a:latin typeface="Fira Code" panose="020B0809050000020004" pitchFamily="49" charset="0"/>
              </a:rPr>
              <a:t>(60)</a:t>
            </a:r>
          </a:p>
          <a:p>
            <a:r>
              <a:rPr lang="en-US" b="0" dirty="0">
                <a:solidFill>
                  <a:srgbClr val="C0C5CE"/>
                </a:solidFill>
                <a:effectLst/>
                <a:latin typeface="Fira Code" panose="020B0809050000020004" pitchFamily="49" charset="0"/>
              </a:rPr>
              <a:t/>
            </a:r>
            <a:br>
              <a:rPr lang="en-US" b="0" dirty="0">
                <a:solidFill>
                  <a:srgbClr val="C0C5CE"/>
                </a:solidFill>
                <a:effectLst/>
                <a:latin typeface="Fira Code" panose="020B0809050000020004" pitchFamily="49" charset="0"/>
              </a:rPr>
            </a:br>
            <a:endParaRPr lang="en-US" b="0" dirty="0">
              <a:solidFill>
                <a:srgbClr val="C0C5CE"/>
              </a:solidFill>
              <a:effectLst/>
              <a:latin typeface="Fira Code" panose="020B0809050000020004" pitchFamily="49"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14720" y="72000"/>
              <a:ext cx="10617480" cy="5833080"/>
            </p14:xfrm>
          </p:contentPart>
        </mc:Choice>
        <mc:Fallback xmlns="">
          <p:pic>
            <p:nvPicPr>
              <p:cNvPr id="4" name="Ink 3"/>
              <p:cNvPicPr/>
              <p:nvPr/>
            </p:nvPicPr>
            <p:blipFill>
              <a:blip r:embed="rId3"/>
              <a:stretch>
                <a:fillRect/>
              </a:stretch>
            </p:blipFill>
            <p:spPr>
              <a:xfrm>
                <a:off x="1305360" y="62640"/>
                <a:ext cx="10636200" cy="5851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36560" y="14400"/>
              <a:ext cx="10993680" cy="6569280"/>
            </p14:xfrm>
          </p:contentPart>
        </mc:Choice>
        <mc:Fallback>
          <p:pic>
            <p:nvPicPr>
              <p:cNvPr id="5" name="Ink 4"/>
              <p:cNvPicPr/>
              <p:nvPr/>
            </p:nvPicPr>
            <p:blipFill>
              <a:blip r:embed="rId5"/>
              <a:stretch>
                <a:fillRect/>
              </a:stretch>
            </p:blipFill>
            <p:spPr>
              <a:xfrm>
                <a:off x="727200" y="5040"/>
                <a:ext cx="11012400" cy="6588000"/>
              </a:xfrm>
              <a:prstGeom prst="rect">
                <a:avLst/>
              </a:prstGeom>
            </p:spPr>
          </p:pic>
        </mc:Fallback>
      </mc:AlternateContent>
    </p:spTree>
    <p:extLst>
      <p:ext uri="{BB962C8B-B14F-4D97-AF65-F5344CB8AC3E}">
        <p14:creationId xmlns:p14="http://schemas.microsoft.com/office/powerpoint/2010/main" val="1033301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1C2E-064B-4732-9CC0-CFBF3A6B1BBC}"/>
              </a:ext>
            </a:extLst>
          </p:cNvPr>
          <p:cNvSpPr>
            <a:spLocks noGrp="1"/>
          </p:cNvSpPr>
          <p:nvPr>
            <p:ph type="title"/>
          </p:nvPr>
        </p:nvSpPr>
        <p:spPr>
          <a:xfrm>
            <a:off x="1097280" y="286603"/>
            <a:ext cx="10058400" cy="932597"/>
          </a:xfrm>
        </p:spPr>
        <p:txBody>
          <a:bodyPr/>
          <a:lstStyle/>
          <a:p>
            <a:r>
              <a:rPr lang="en-US" dirty="0">
                <a:latin typeface="Poppins Light" panose="00000400000000000000" pitchFamily="2" charset="0"/>
                <a:cs typeface="Poppins Light" panose="00000400000000000000" pitchFamily="2" charset="0"/>
              </a:rPr>
              <a:t>Game Play</a:t>
            </a:r>
          </a:p>
        </p:txBody>
      </p:sp>
      <p:sp>
        <p:nvSpPr>
          <p:cNvPr id="3" name="Content Placeholder 2">
            <a:extLst>
              <a:ext uri="{FF2B5EF4-FFF2-40B4-BE49-F238E27FC236}">
                <a16:creationId xmlns:a16="http://schemas.microsoft.com/office/drawing/2014/main" id="{534A7D22-7B04-4DA7-B702-71F218285F6F}"/>
              </a:ext>
            </a:extLst>
          </p:cNvPr>
          <p:cNvSpPr>
            <a:spLocks noGrp="1"/>
          </p:cNvSpPr>
          <p:nvPr>
            <p:ph idx="1"/>
          </p:nvPr>
        </p:nvSpPr>
        <p:spPr>
          <a:xfrm>
            <a:off x="783631" y="1219200"/>
            <a:ext cx="10624738" cy="5004619"/>
          </a:xfrm>
        </p:spPr>
        <p:txBody>
          <a:bodyPr>
            <a:normAutofit fontScale="92500" lnSpcReduction="20000"/>
          </a:bodyPr>
          <a:lstStyle/>
          <a:p>
            <a:pPr algn="l"/>
            <a:r>
              <a:rPr lang="en-US" b="0" i="0" dirty="0">
                <a:effectLst/>
                <a:latin typeface="Poppins Light" panose="00000400000000000000" pitchFamily="2" charset="0"/>
                <a:cs typeface="Poppins Light" panose="00000400000000000000" pitchFamily="2" charset="0"/>
              </a:rPr>
              <a:t>So, first, we've got a crashed = False statement, which is just a variable that we set initially. Then, we run our "game loop," which will run until we crash. Currently, the only way we're saying crashed = True is if the user exits out of the window, however.</a:t>
            </a:r>
          </a:p>
          <a:p>
            <a:pPr algn="l"/>
            <a:r>
              <a:rPr lang="en-US" b="0" i="0" dirty="0">
                <a:effectLst/>
                <a:latin typeface="Poppins Light" panose="00000400000000000000" pitchFamily="2" charset="0"/>
                <a:cs typeface="Poppins Light" panose="00000400000000000000" pitchFamily="2" charset="0"/>
              </a:rPr>
              <a:t>You'll notice here that we have a for loop within this while loop. This is going to be present in most PyGame scripts, where events are constantly being logged. It is shown in the video, but not here, but you can still try it: Try adding "print event" above the if statement. You will see in your console everything you do within the PyGame window. Pretty neat!</a:t>
            </a:r>
          </a:p>
          <a:p>
            <a:pPr algn="l"/>
            <a:r>
              <a:rPr lang="en-US" b="0" i="0" dirty="0">
                <a:effectLst/>
                <a:latin typeface="Poppins Light" panose="00000400000000000000" pitchFamily="2" charset="0"/>
                <a:cs typeface="Poppins Light" panose="00000400000000000000" pitchFamily="2" charset="0"/>
              </a:rPr>
              <a:t>After our if statement. you'll see that we run a </a:t>
            </a:r>
            <a:r>
              <a:rPr lang="en-US" b="0" i="0" dirty="0" err="1">
                <a:effectLst/>
                <a:latin typeface="Poppins Light" panose="00000400000000000000" pitchFamily="2" charset="0"/>
                <a:cs typeface="Poppins Light" panose="00000400000000000000" pitchFamily="2" charset="0"/>
              </a:rPr>
              <a:t>pygame.display.update</a:t>
            </a:r>
            <a:r>
              <a:rPr lang="en-US" b="0" i="0" dirty="0">
                <a:effectLst/>
                <a:latin typeface="Poppins Light" panose="00000400000000000000" pitchFamily="2" charset="0"/>
                <a:cs typeface="Poppins Light" panose="00000400000000000000" pitchFamily="2" charset="0"/>
              </a:rPr>
              <a:t>. It's important to note the difference between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and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will update the entire surface. Basically the entire screen.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can just update specific areas of the screen. That said, if you do not pass a parameter, then update will update the entire surface as well, </a:t>
            </a:r>
            <a:r>
              <a:rPr lang="en-US" b="0" i="0" dirty="0" err="1">
                <a:effectLst/>
                <a:latin typeface="Poppins Light" panose="00000400000000000000" pitchFamily="2" charset="0"/>
                <a:cs typeface="Poppins Light" panose="00000400000000000000" pitchFamily="2" charset="0"/>
              </a:rPr>
              <a:t>bascially</a:t>
            </a:r>
            <a:r>
              <a:rPr lang="en-US" b="0" i="0" dirty="0">
                <a:effectLst/>
                <a:latin typeface="Poppins Light" panose="00000400000000000000" pitchFamily="2" charset="0"/>
                <a:cs typeface="Poppins Light" panose="00000400000000000000" pitchFamily="2" charset="0"/>
              </a:rPr>
              <a:t> making flip() pointless for our interests. There might come times when you want to use flip for very specific tasks, however.</a:t>
            </a:r>
          </a:p>
          <a:p>
            <a:pPr algn="l"/>
            <a:r>
              <a:rPr lang="en-US" b="0" i="0" dirty="0">
                <a:effectLst/>
                <a:latin typeface="Poppins Light" panose="00000400000000000000" pitchFamily="2" charset="0"/>
                <a:cs typeface="Poppins Light" panose="00000400000000000000" pitchFamily="2" charset="0"/>
              </a:rPr>
              <a:t>The last thing within this while loop is </a:t>
            </a:r>
            <a:r>
              <a:rPr lang="en-US" b="0" i="0" dirty="0" err="1">
                <a:effectLst/>
                <a:latin typeface="Poppins Light" panose="00000400000000000000" pitchFamily="2" charset="0"/>
                <a:cs typeface="Poppins Light" panose="00000400000000000000" pitchFamily="2" charset="0"/>
              </a:rPr>
              <a:t>clock.tick</a:t>
            </a:r>
            <a:r>
              <a:rPr lang="en-US" b="0" i="0" dirty="0">
                <a:effectLst/>
                <a:latin typeface="Poppins Light" panose="00000400000000000000" pitchFamily="2" charset="0"/>
                <a:cs typeface="Poppins Light" panose="00000400000000000000" pitchFamily="2" charset="0"/>
              </a:rPr>
              <a:t>(60). Basically, this is how many frames per second we are running. In this case, we are running 60 FPS.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21000" y="938160"/>
              <a:ext cx="12885480" cy="4461840"/>
            </p14:xfrm>
          </p:contentPart>
        </mc:Choice>
        <mc:Fallback>
          <p:pic>
            <p:nvPicPr>
              <p:cNvPr id="4" name="Ink 3"/>
              <p:cNvPicPr/>
              <p:nvPr/>
            </p:nvPicPr>
            <p:blipFill>
              <a:blip r:embed="rId3"/>
              <a:stretch>
                <a:fillRect/>
              </a:stretch>
            </p:blipFill>
            <p:spPr>
              <a:xfrm>
                <a:off x="-630360" y="928800"/>
                <a:ext cx="12904200" cy="4480560"/>
              </a:xfrm>
              <a:prstGeom prst="rect">
                <a:avLst/>
              </a:prstGeom>
            </p:spPr>
          </p:pic>
        </mc:Fallback>
      </mc:AlternateContent>
    </p:spTree>
    <p:extLst>
      <p:ext uri="{BB962C8B-B14F-4D97-AF65-F5344CB8AC3E}">
        <p14:creationId xmlns:p14="http://schemas.microsoft.com/office/powerpoint/2010/main" val="121280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C93F-6C34-4DCD-AEC2-D96CCF829F59}"/>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The end;</a:t>
            </a:r>
          </a:p>
        </p:txBody>
      </p:sp>
      <p:sp>
        <p:nvSpPr>
          <p:cNvPr id="3" name="Content Placeholder 2">
            <a:extLst>
              <a:ext uri="{FF2B5EF4-FFF2-40B4-BE49-F238E27FC236}">
                <a16:creationId xmlns:a16="http://schemas.microsoft.com/office/drawing/2014/main" id="{62F8C2B0-C783-4175-BB3E-A0119DF35D95}"/>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pygame.quit</a:t>
            </a:r>
            <a:r>
              <a:rPr lang="en-US" dirty="0">
                <a:latin typeface="Poppins Light" panose="00000400000000000000" pitchFamily="2" charset="0"/>
                <a:cs typeface="Poppins Light" panose="00000400000000000000" pitchFamily="2" charset="0"/>
              </a:rPr>
              <a:t>()</a:t>
            </a:r>
          </a:p>
          <a:p>
            <a:r>
              <a:rPr lang="en-US" dirty="0">
                <a:latin typeface="Poppins Light" panose="00000400000000000000" pitchFamily="2" charset="0"/>
                <a:cs typeface="Poppins Light" panose="00000400000000000000" pitchFamily="2" charset="0"/>
              </a:rPr>
              <a:t>&gt;&gt;&gt; quit()</a:t>
            </a:r>
          </a:p>
          <a:p>
            <a:r>
              <a:rPr lang="en-US" b="0" i="0" dirty="0">
                <a:effectLst/>
                <a:latin typeface="Poppins Light" panose="00000400000000000000" pitchFamily="2" charset="0"/>
                <a:cs typeface="Poppins Light" panose="00000400000000000000" pitchFamily="2" charset="0"/>
              </a:rPr>
              <a:t>Once we have broken our game loop, we want to run a </a:t>
            </a:r>
            <a:r>
              <a:rPr lang="en-US" b="0" i="0" dirty="0" err="1">
                <a:effectLst/>
                <a:latin typeface="Poppins Light" panose="00000400000000000000" pitchFamily="2" charset="0"/>
                <a:cs typeface="Poppins Light" panose="00000400000000000000" pitchFamily="2" charset="0"/>
              </a:rPr>
              <a:t>pygame.quit</a:t>
            </a:r>
            <a:r>
              <a:rPr lang="en-US" b="0" i="0" dirty="0">
                <a:effectLst/>
                <a:latin typeface="Poppins Light" panose="00000400000000000000" pitchFamily="2" charset="0"/>
                <a:cs typeface="Poppins Light" panose="00000400000000000000" pitchFamily="2" charset="0"/>
              </a:rPr>
              <a:t>(). This will end our pygame instance. Then we can run a simple quit(), which will exit Python and the application.</a:t>
            </a:r>
            <a:endParaRPr lang="en-US" dirty="0">
              <a:latin typeface="Poppins Light" panose="00000400000000000000" pitchFamily="2" charset="0"/>
              <a:cs typeface="Poppins Light" panose="000004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20200" y="721800"/>
              <a:ext cx="8739720" cy="4533840"/>
            </p14:xfrm>
          </p:contentPart>
        </mc:Choice>
        <mc:Fallback xmlns="">
          <p:pic>
            <p:nvPicPr>
              <p:cNvPr id="4" name="Ink 3"/>
              <p:cNvPicPr/>
              <p:nvPr/>
            </p:nvPicPr>
            <p:blipFill>
              <a:blip r:embed="rId3"/>
              <a:stretch>
                <a:fillRect/>
              </a:stretch>
            </p:blipFill>
            <p:spPr>
              <a:xfrm>
                <a:off x="510840" y="712440"/>
                <a:ext cx="8758440" cy="4552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444680" y="187560"/>
              <a:ext cx="6948360" cy="3436560"/>
            </p14:xfrm>
          </p:contentPart>
        </mc:Choice>
        <mc:Fallback>
          <p:pic>
            <p:nvPicPr>
              <p:cNvPr id="5" name="Ink 4"/>
              <p:cNvPicPr/>
              <p:nvPr/>
            </p:nvPicPr>
            <p:blipFill>
              <a:blip r:embed="rId5"/>
              <a:stretch>
                <a:fillRect/>
              </a:stretch>
            </p:blipFill>
            <p:spPr>
              <a:xfrm>
                <a:off x="1435320" y="178200"/>
                <a:ext cx="6967080" cy="3455280"/>
              </a:xfrm>
              <a:prstGeom prst="rect">
                <a:avLst/>
              </a:prstGeom>
            </p:spPr>
          </p:pic>
        </mc:Fallback>
      </mc:AlternateContent>
    </p:spTree>
    <p:extLst>
      <p:ext uri="{BB962C8B-B14F-4D97-AF65-F5344CB8AC3E}">
        <p14:creationId xmlns:p14="http://schemas.microsoft.com/office/powerpoint/2010/main" val="168800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B57-88A1-4C02-94A7-F06655E6D1BA}"/>
              </a:ext>
            </a:extLst>
          </p:cNvPr>
          <p:cNvSpPr>
            <a:spLocks noGrp="1"/>
          </p:cNvSpPr>
          <p:nvPr>
            <p:ph type="title"/>
          </p:nvPr>
        </p:nvSpPr>
        <p:spPr/>
        <p:txBody>
          <a:bodyPr/>
          <a:lstStyle/>
          <a:p>
            <a:r>
              <a:rPr lang="en-US" dirty="0"/>
              <a:t>Pygame</a:t>
            </a:r>
          </a:p>
        </p:txBody>
      </p:sp>
      <p:sp>
        <p:nvSpPr>
          <p:cNvPr id="3" name="Content Placeholder 2">
            <a:extLst>
              <a:ext uri="{FF2B5EF4-FFF2-40B4-BE49-F238E27FC236}">
                <a16:creationId xmlns:a16="http://schemas.microsoft.com/office/drawing/2014/main" id="{A3827A15-1CE9-4199-843E-F8EDCD0EECD2}"/>
              </a:ext>
            </a:extLst>
          </p:cNvPr>
          <p:cNvSpPr>
            <a:spLocks noGrp="1"/>
          </p:cNvSpPr>
          <p:nvPr>
            <p:ph idx="1"/>
          </p:nvPr>
        </p:nvSpPr>
        <p:spPr>
          <a:xfrm>
            <a:off x="1097280" y="3303638"/>
            <a:ext cx="10058400" cy="2565455"/>
          </a:xfrm>
        </p:spPr>
        <p:txBody>
          <a:bodyPr/>
          <a:lstStyle/>
          <a:p>
            <a:r>
              <a:rPr lang="en-US" dirty="0"/>
              <a:t>Lesson 2</a:t>
            </a:r>
          </a:p>
          <a:p>
            <a:r>
              <a:rPr lang="en-US" dirty="0"/>
              <a:t>Resources</a:t>
            </a:r>
          </a:p>
          <a:p>
            <a:r>
              <a:rPr lang="en-US" dirty="0"/>
              <a:t>&gt; lsn002.py</a:t>
            </a:r>
          </a:p>
          <a:p>
            <a:r>
              <a:rPr lang="en-US" dirty="0"/>
              <a:t>&gt; racecar.png</a:t>
            </a:r>
          </a:p>
        </p:txBody>
      </p:sp>
    </p:spTree>
    <p:extLst>
      <p:ext uri="{BB962C8B-B14F-4D97-AF65-F5344CB8AC3E}">
        <p14:creationId xmlns:p14="http://schemas.microsoft.com/office/powerpoint/2010/main" val="1723757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348</TotalTime>
  <Words>1220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Fira Code</vt:lpstr>
      <vt:lpstr>Poppins Light</vt:lpstr>
      <vt:lpstr>Roboto</vt:lpstr>
      <vt:lpstr>Retrospect</vt:lpstr>
      <vt:lpstr>PYTHON PYGAMES</vt:lpstr>
      <vt:lpstr>Introduction</vt:lpstr>
      <vt:lpstr>Installing Pygame</vt:lpstr>
      <vt:lpstr>More Pygames</vt:lpstr>
      <vt:lpstr>Even More Pygames </vt:lpstr>
      <vt:lpstr>Game play</vt:lpstr>
      <vt:lpstr>Game Play</vt:lpstr>
      <vt:lpstr>The end;</vt:lpstr>
      <vt:lpstr>Pygame</vt:lpstr>
      <vt:lpstr>Working with Images</vt:lpstr>
      <vt:lpstr>Up next, More images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PYGAMES</dc:title>
  <dc:creator>Riunge Maina</dc:creator>
  <cp:lastModifiedBy>Muchendu</cp:lastModifiedBy>
  <cp:revision>6</cp:revision>
  <dcterms:created xsi:type="dcterms:W3CDTF">2022-04-08T15:27:42Z</dcterms:created>
  <dcterms:modified xsi:type="dcterms:W3CDTF">2022-04-13T09:03:40Z</dcterms:modified>
</cp:coreProperties>
</file>