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75" r:id="rId15"/>
    <p:sldId id="277" r:id="rId16"/>
    <p:sldId id="268" r:id="rId17"/>
    <p:sldId id="269" r:id="rId18"/>
    <p:sldId id="276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277781-3ECE-43F6-A426-923293511EF3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73"/>
            <p14:sldId id="264"/>
            <p14:sldId id="265"/>
            <p14:sldId id="266"/>
            <p14:sldId id="267"/>
            <p14:sldId id="275"/>
            <p14:sldId id="277"/>
            <p14:sldId id="268"/>
            <p14:sldId id="269"/>
            <p14:sldId id="276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9" autoAdjust="0"/>
    <p:restoredTop sz="94660"/>
  </p:normalViewPr>
  <p:slideViewPr>
    <p:cSldViewPr>
      <p:cViewPr>
        <p:scale>
          <a:sx n="120" d="100"/>
          <a:sy n="120" d="100"/>
        </p:scale>
        <p:origin x="-7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1DA9D-EDA6-41E5-A55F-C4A021221756}" type="doc">
      <dgm:prSet loTypeId="urn:microsoft.com/office/officeart/2008/layout/VerticalCurvedList" loCatId="list" qsTypeId="urn:microsoft.com/office/officeart/2009/2/quickstyle/3d8" qsCatId="3D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8D8630B9-6DAA-4475-ACD2-0E40CA5C4957}">
      <dgm:prSet phldrT="[Текст]"/>
      <dgm:spPr/>
      <dgm:t>
        <a:bodyPr/>
        <a:lstStyle/>
        <a:p>
          <a:r>
            <a:rPr lang="ru-RU" dirty="0" smtClean="0"/>
            <a:t>Справочник типов продукции</a:t>
          </a:r>
          <a:endParaRPr lang="ru-RU" dirty="0"/>
        </a:p>
      </dgm:t>
    </dgm:pt>
    <dgm:pt modelId="{8FB0FE64-85AB-4AD7-8CED-CB061C3C092E}" type="parTrans" cxnId="{066B1AE4-1A41-4561-ADCE-4B7182E955FD}">
      <dgm:prSet/>
      <dgm:spPr/>
      <dgm:t>
        <a:bodyPr/>
        <a:lstStyle/>
        <a:p>
          <a:endParaRPr lang="ru-RU"/>
        </a:p>
      </dgm:t>
    </dgm:pt>
    <dgm:pt modelId="{DD5D4DD3-5AAD-43EE-AD6E-49815739A256}" type="sibTrans" cxnId="{066B1AE4-1A41-4561-ADCE-4B7182E955FD}">
      <dgm:prSet/>
      <dgm:spPr/>
      <dgm:t>
        <a:bodyPr/>
        <a:lstStyle/>
        <a:p>
          <a:endParaRPr lang="ru-RU"/>
        </a:p>
      </dgm:t>
    </dgm:pt>
    <dgm:pt modelId="{5754AE7C-EC5A-4209-84C3-703B90B7396E}">
      <dgm:prSet phldrT="[Текст]"/>
      <dgm:spPr/>
      <dgm:t>
        <a:bodyPr/>
        <a:lstStyle/>
        <a:p>
          <a:r>
            <a:rPr lang="ru-RU" dirty="0" smtClean="0"/>
            <a:t>Справочник признаков изделия</a:t>
          </a:r>
        </a:p>
      </dgm:t>
    </dgm:pt>
    <dgm:pt modelId="{18DAD98A-5520-44EB-83A3-90DF6F2F97B0}" type="parTrans" cxnId="{2659D338-5F0F-4AF3-8CC2-9380766B2859}">
      <dgm:prSet/>
      <dgm:spPr/>
      <dgm:t>
        <a:bodyPr/>
        <a:lstStyle/>
        <a:p>
          <a:endParaRPr lang="ru-RU"/>
        </a:p>
      </dgm:t>
    </dgm:pt>
    <dgm:pt modelId="{0A99655B-EE21-4F03-9F4F-B40BCC2EA727}" type="sibTrans" cxnId="{2659D338-5F0F-4AF3-8CC2-9380766B2859}">
      <dgm:prSet/>
      <dgm:spPr/>
      <dgm:t>
        <a:bodyPr/>
        <a:lstStyle/>
        <a:p>
          <a:endParaRPr lang="ru-RU"/>
        </a:p>
      </dgm:t>
    </dgm:pt>
    <dgm:pt modelId="{1CFC2362-44DB-43C4-9C95-D9E0F0A6E661}">
      <dgm:prSet/>
      <dgm:spPr/>
      <dgm:t>
        <a:bodyPr/>
        <a:lstStyle/>
        <a:p>
          <a:r>
            <a:rPr lang="ru-RU" dirty="0" smtClean="0"/>
            <a:t>Справочник типов продукции</a:t>
          </a:r>
          <a:endParaRPr lang="ru-RU" dirty="0"/>
        </a:p>
      </dgm:t>
    </dgm:pt>
    <dgm:pt modelId="{3CB3A899-E578-4C3E-921C-1CBA4E2ADA9F}" type="parTrans" cxnId="{ABCBADB7-7F5B-4A65-A67C-E49BDD945A23}">
      <dgm:prSet/>
      <dgm:spPr/>
      <dgm:t>
        <a:bodyPr/>
        <a:lstStyle/>
        <a:p>
          <a:endParaRPr lang="ru-RU"/>
        </a:p>
      </dgm:t>
    </dgm:pt>
    <dgm:pt modelId="{8BC5C39C-5EB9-4EC3-86BD-D1AE8DEF0291}" type="sibTrans" cxnId="{ABCBADB7-7F5B-4A65-A67C-E49BDD945A23}">
      <dgm:prSet/>
      <dgm:spPr/>
      <dgm:t>
        <a:bodyPr/>
        <a:lstStyle/>
        <a:p>
          <a:endParaRPr lang="ru-RU"/>
        </a:p>
      </dgm:t>
    </dgm:pt>
    <dgm:pt modelId="{4A329985-64DD-4C20-A586-DDCD458B0BC1}">
      <dgm:prSet/>
      <dgm:spPr/>
      <dgm:t>
        <a:bodyPr/>
        <a:lstStyle/>
        <a:p>
          <a:r>
            <a:rPr lang="ru-RU" dirty="0" smtClean="0"/>
            <a:t>Справочник наименований продукции</a:t>
          </a:r>
          <a:endParaRPr lang="ru-RU" dirty="0"/>
        </a:p>
      </dgm:t>
    </dgm:pt>
    <dgm:pt modelId="{77157014-91DB-4FC3-AD89-50CCBAFAFCB2}" type="parTrans" cxnId="{4057D17D-56AF-409F-851A-34E8EE301204}">
      <dgm:prSet/>
      <dgm:spPr/>
      <dgm:t>
        <a:bodyPr/>
        <a:lstStyle/>
        <a:p>
          <a:endParaRPr lang="ru-RU"/>
        </a:p>
      </dgm:t>
    </dgm:pt>
    <dgm:pt modelId="{42D9654B-F17E-4D4A-8445-886D142D1044}" type="sibTrans" cxnId="{4057D17D-56AF-409F-851A-34E8EE301204}">
      <dgm:prSet/>
      <dgm:spPr/>
      <dgm:t>
        <a:bodyPr/>
        <a:lstStyle/>
        <a:p>
          <a:endParaRPr lang="ru-RU"/>
        </a:p>
      </dgm:t>
    </dgm:pt>
    <dgm:pt modelId="{EA3B3CE8-C919-4536-87E8-98DF5BBE35C8}">
      <dgm:prSet/>
      <dgm:spPr/>
      <dgm:t>
        <a:bodyPr/>
        <a:lstStyle/>
        <a:p>
          <a:r>
            <a:rPr lang="ru-RU" dirty="0" smtClean="0"/>
            <a:t>Справочник технологических материалов</a:t>
          </a:r>
          <a:endParaRPr lang="ru-RU" dirty="0"/>
        </a:p>
      </dgm:t>
    </dgm:pt>
    <dgm:pt modelId="{AB21061E-41BE-49A1-972B-30FD78062996}" type="parTrans" cxnId="{C9478202-1E31-4E5F-961D-98C1DC50835A}">
      <dgm:prSet/>
      <dgm:spPr/>
      <dgm:t>
        <a:bodyPr/>
        <a:lstStyle/>
        <a:p>
          <a:endParaRPr lang="ru-RU"/>
        </a:p>
      </dgm:t>
    </dgm:pt>
    <dgm:pt modelId="{B9DC7EFB-69DE-4540-B842-863D649B6912}" type="sibTrans" cxnId="{C9478202-1E31-4E5F-961D-98C1DC50835A}">
      <dgm:prSet/>
      <dgm:spPr/>
      <dgm:t>
        <a:bodyPr/>
        <a:lstStyle/>
        <a:p>
          <a:endParaRPr lang="ru-RU"/>
        </a:p>
      </dgm:t>
    </dgm:pt>
    <dgm:pt modelId="{F940972A-48C4-436E-9D80-204455EDA295}">
      <dgm:prSet/>
      <dgm:spPr/>
      <dgm:t>
        <a:bodyPr/>
        <a:lstStyle/>
        <a:p>
          <a:r>
            <a:rPr lang="ru-RU" dirty="0" smtClean="0"/>
            <a:t>Справочник единиц измерения</a:t>
          </a:r>
        </a:p>
      </dgm:t>
    </dgm:pt>
    <dgm:pt modelId="{F77238BD-F181-4F62-9A96-0107EC5CDD46}" type="parTrans" cxnId="{C8B28DFA-D152-4FC7-BAFB-D74F04009AC2}">
      <dgm:prSet/>
      <dgm:spPr/>
      <dgm:t>
        <a:bodyPr/>
        <a:lstStyle/>
        <a:p>
          <a:endParaRPr lang="ru-RU"/>
        </a:p>
      </dgm:t>
    </dgm:pt>
    <dgm:pt modelId="{344B20C5-23D6-4941-BCA0-7027F9A3E109}" type="sibTrans" cxnId="{C8B28DFA-D152-4FC7-BAFB-D74F04009AC2}">
      <dgm:prSet/>
      <dgm:spPr/>
      <dgm:t>
        <a:bodyPr/>
        <a:lstStyle/>
        <a:p>
          <a:endParaRPr lang="ru-RU"/>
        </a:p>
      </dgm:t>
    </dgm:pt>
    <dgm:pt modelId="{798D9876-011A-42D8-860B-F256961B8062}">
      <dgm:prSet/>
      <dgm:spPr/>
      <dgm:t>
        <a:bodyPr/>
        <a:lstStyle/>
        <a:p>
          <a:r>
            <a:rPr lang="ru-RU" dirty="0" smtClean="0"/>
            <a:t>Справочник норм расходов и отходов на изделие</a:t>
          </a:r>
          <a:endParaRPr lang="ru-RU" dirty="0"/>
        </a:p>
      </dgm:t>
    </dgm:pt>
    <dgm:pt modelId="{3AEB385D-248B-435F-8BEA-46472BB221F2}" type="parTrans" cxnId="{85D4981B-DB92-4029-A68D-CDB6807676B6}">
      <dgm:prSet/>
      <dgm:spPr/>
      <dgm:t>
        <a:bodyPr/>
        <a:lstStyle/>
        <a:p>
          <a:endParaRPr lang="ru-RU"/>
        </a:p>
      </dgm:t>
    </dgm:pt>
    <dgm:pt modelId="{05B2C9B5-C203-48A9-9F1C-DEF795DB694E}" type="sibTrans" cxnId="{85D4981B-DB92-4029-A68D-CDB6807676B6}">
      <dgm:prSet/>
      <dgm:spPr/>
      <dgm:t>
        <a:bodyPr/>
        <a:lstStyle/>
        <a:p>
          <a:endParaRPr lang="ru-RU"/>
        </a:p>
      </dgm:t>
    </dgm:pt>
    <dgm:pt modelId="{A338B8A5-513E-4A32-B421-39760F7CDB4A}" type="pres">
      <dgm:prSet presAssocID="{C631DA9D-EDA6-41E5-A55F-C4A02122175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8169173A-CC9F-4B9D-BE35-B2A5B86AD1DB}" type="pres">
      <dgm:prSet presAssocID="{C631DA9D-EDA6-41E5-A55F-C4A021221756}" presName="Name1" presStyleCnt="0"/>
      <dgm:spPr/>
    </dgm:pt>
    <dgm:pt modelId="{0D8367AF-CB5C-4DA5-896A-7BC2F7E0B8A0}" type="pres">
      <dgm:prSet presAssocID="{C631DA9D-EDA6-41E5-A55F-C4A021221756}" presName="cycle" presStyleCnt="0"/>
      <dgm:spPr/>
    </dgm:pt>
    <dgm:pt modelId="{08328F89-2E64-45F6-BFBD-D8091056F050}" type="pres">
      <dgm:prSet presAssocID="{C631DA9D-EDA6-41E5-A55F-C4A021221756}" presName="srcNode" presStyleLbl="node1" presStyleIdx="0" presStyleCnt="7"/>
      <dgm:spPr/>
    </dgm:pt>
    <dgm:pt modelId="{7F34DDBB-9AEA-4654-BA36-6B89D0138021}" type="pres">
      <dgm:prSet presAssocID="{C631DA9D-EDA6-41E5-A55F-C4A021221756}" presName="conn" presStyleLbl="parChTrans1D2" presStyleIdx="0" presStyleCnt="1"/>
      <dgm:spPr/>
      <dgm:t>
        <a:bodyPr/>
        <a:lstStyle/>
        <a:p>
          <a:endParaRPr lang="ru-RU"/>
        </a:p>
      </dgm:t>
    </dgm:pt>
    <dgm:pt modelId="{EE55DEF4-FF35-4071-AEFD-8EE3079DED8B}" type="pres">
      <dgm:prSet presAssocID="{C631DA9D-EDA6-41E5-A55F-C4A021221756}" presName="extraNode" presStyleLbl="node1" presStyleIdx="0" presStyleCnt="7"/>
      <dgm:spPr/>
    </dgm:pt>
    <dgm:pt modelId="{A0E59CFC-899E-41AE-BEC2-ABE0C74E9B25}" type="pres">
      <dgm:prSet presAssocID="{C631DA9D-EDA6-41E5-A55F-C4A021221756}" presName="dstNode" presStyleLbl="node1" presStyleIdx="0" presStyleCnt="7"/>
      <dgm:spPr/>
    </dgm:pt>
    <dgm:pt modelId="{599BE90E-6EFE-46F8-BF72-DBF95B32806D}" type="pres">
      <dgm:prSet presAssocID="{1CFC2362-44DB-43C4-9C95-D9E0F0A6E661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4E0FB1-5303-46B0-985F-93FBB4C6EE51}" type="pres">
      <dgm:prSet presAssocID="{1CFC2362-44DB-43C4-9C95-D9E0F0A6E661}" presName="accent_1" presStyleCnt="0"/>
      <dgm:spPr/>
    </dgm:pt>
    <dgm:pt modelId="{4B950208-0CE6-4792-9941-C8BFD0ED9924}" type="pres">
      <dgm:prSet presAssocID="{1CFC2362-44DB-43C4-9C95-D9E0F0A6E661}" presName="accentRepeatNode" presStyleLbl="solidFgAcc1" presStyleIdx="0" presStyleCnt="7"/>
      <dgm:spPr>
        <a:prstGeom prst="flowChartAlternateProcess">
          <a:avLst/>
        </a:prstGeom>
      </dgm:spPr>
    </dgm:pt>
    <dgm:pt modelId="{A311D82B-ECD9-470F-96B1-53710A0CEF3C}" type="pres">
      <dgm:prSet presAssocID="{F940972A-48C4-436E-9D80-204455EDA295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F1B8D0-A779-4092-BD9E-C9DB4C921BDF}" type="pres">
      <dgm:prSet presAssocID="{F940972A-48C4-436E-9D80-204455EDA295}" presName="accent_2" presStyleCnt="0"/>
      <dgm:spPr/>
    </dgm:pt>
    <dgm:pt modelId="{AD4514E9-321A-430B-96F6-F30A260C3DD7}" type="pres">
      <dgm:prSet presAssocID="{F940972A-48C4-436E-9D80-204455EDA295}" presName="accentRepeatNode" presStyleLbl="solidFgAcc1" presStyleIdx="1" presStyleCnt="7"/>
      <dgm:spPr/>
    </dgm:pt>
    <dgm:pt modelId="{8508BEEC-9222-4D32-8078-973CBF9820CF}" type="pres">
      <dgm:prSet presAssocID="{EA3B3CE8-C919-4536-87E8-98DF5BBE35C8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736CDA-7C94-443B-9797-B9FA65EFAE54}" type="pres">
      <dgm:prSet presAssocID="{EA3B3CE8-C919-4536-87E8-98DF5BBE35C8}" presName="accent_3" presStyleCnt="0"/>
      <dgm:spPr/>
    </dgm:pt>
    <dgm:pt modelId="{DF122798-E16C-4E95-8E1B-FED0EA516F36}" type="pres">
      <dgm:prSet presAssocID="{EA3B3CE8-C919-4536-87E8-98DF5BBE35C8}" presName="accentRepeatNode" presStyleLbl="solidFgAcc1" presStyleIdx="2" presStyleCnt="7"/>
      <dgm:spPr/>
    </dgm:pt>
    <dgm:pt modelId="{BA6A6B12-9C66-461B-9D15-86FD7C9010C2}" type="pres">
      <dgm:prSet presAssocID="{4A329985-64DD-4C20-A586-DDCD458B0BC1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0C5CB1-CE67-463B-91DA-0ACAF9F670D6}" type="pres">
      <dgm:prSet presAssocID="{4A329985-64DD-4C20-A586-DDCD458B0BC1}" presName="accent_4" presStyleCnt="0"/>
      <dgm:spPr/>
    </dgm:pt>
    <dgm:pt modelId="{5302BDDB-ECAE-455A-81BD-8E0FC4F53691}" type="pres">
      <dgm:prSet presAssocID="{4A329985-64DD-4C20-A586-DDCD458B0BC1}" presName="accentRepeatNode" presStyleLbl="solidFgAcc1" presStyleIdx="3" presStyleCnt="7"/>
      <dgm:spPr/>
    </dgm:pt>
    <dgm:pt modelId="{4D4D45B9-21C6-4C14-BCC0-D171A1563D06}" type="pres">
      <dgm:prSet presAssocID="{8D8630B9-6DAA-4475-ACD2-0E40CA5C4957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512F38-742E-4574-A764-7CD979755718}" type="pres">
      <dgm:prSet presAssocID="{8D8630B9-6DAA-4475-ACD2-0E40CA5C4957}" presName="accent_5" presStyleCnt="0"/>
      <dgm:spPr/>
    </dgm:pt>
    <dgm:pt modelId="{DC4F1969-A728-4864-B175-A5B9166A607F}" type="pres">
      <dgm:prSet presAssocID="{8D8630B9-6DAA-4475-ACD2-0E40CA5C4957}" presName="accentRepeatNode" presStyleLbl="solidFgAcc1" presStyleIdx="4" presStyleCnt="7"/>
      <dgm:spPr>
        <a:prstGeom prst="flowChartAlternateProcess">
          <a:avLst/>
        </a:prstGeom>
      </dgm:spPr>
    </dgm:pt>
    <dgm:pt modelId="{3BC59756-5D63-4D06-8676-2A6ACF43790A}" type="pres">
      <dgm:prSet presAssocID="{5754AE7C-EC5A-4209-84C3-703B90B7396E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F8F34B-B85F-41C4-8C20-D604556C6404}" type="pres">
      <dgm:prSet presAssocID="{5754AE7C-EC5A-4209-84C3-703B90B7396E}" presName="accent_6" presStyleCnt="0"/>
      <dgm:spPr/>
    </dgm:pt>
    <dgm:pt modelId="{F36806B2-4976-4934-9128-683102680B80}" type="pres">
      <dgm:prSet presAssocID="{5754AE7C-EC5A-4209-84C3-703B90B7396E}" presName="accentRepeatNode" presStyleLbl="solidFgAcc1" presStyleIdx="5" presStyleCnt="7"/>
      <dgm:spPr>
        <a:prstGeom prst="flowChartAlternateProcess">
          <a:avLst/>
        </a:prstGeom>
      </dgm:spPr>
    </dgm:pt>
    <dgm:pt modelId="{FD434398-93BB-4386-9484-C0F3AF418E0A}" type="pres">
      <dgm:prSet presAssocID="{798D9876-011A-42D8-860B-F256961B8062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E61BE8-9D57-4EBE-9A3D-6CB2539ACADE}" type="pres">
      <dgm:prSet presAssocID="{798D9876-011A-42D8-860B-F256961B8062}" presName="accent_7" presStyleCnt="0"/>
      <dgm:spPr/>
    </dgm:pt>
    <dgm:pt modelId="{7FA20AE9-3125-4CB7-969D-BF80E4143674}" type="pres">
      <dgm:prSet presAssocID="{798D9876-011A-42D8-860B-F256961B8062}" presName="accentRepeatNode" presStyleLbl="solidFgAcc1" presStyleIdx="6" presStyleCnt="7"/>
      <dgm:spPr/>
    </dgm:pt>
  </dgm:ptLst>
  <dgm:cxnLst>
    <dgm:cxn modelId="{1176D6B8-6923-4AE2-A933-8C11FFA076FB}" type="presOf" srcId="{1CFC2362-44DB-43C4-9C95-D9E0F0A6E661}" destId="{599BE90E-6EFE-46F8-BF72-DBF95B32806D}" srcOrd="0" destOrd="0" presId="urn:microsoft.com/office/officeart/2008/layout/VerticalCurvedList"/>
    <dgm:cxn modelId="{C8B28DFA-D152-4FC7-BAFB-D74F04009AC2}" srcId="{C631DA9D-EDA6-41E5-A55F-C4A021221756}" destId="{F940972A-48C4-436E-9D80-204455EDA295}" srcOrd="1" destOrd="0" parTransId="{F77238BD-F181-4F62-9A96-0107EC5CDD46}" sibTransId="{344B20C5-23D6-4941-BCA0-7027F9A3E109}"/>
    <dgm:cxn modelId="{066B1AE4-1A41-4561-ADCE-4B7182E955FD}" srcId="{C631DA9D-EDA6-41E5-A55F-C4A021221756}" destId="{8D8630B9-6DAA-4475-ACD2-0E40CA5C4957}" srcOrd="4" destOrd="0" parTransId="{8FB0FE64-85AB-4AD7-8CED-CB061C3C092E}" sibTransId="{DD5D4DD3-5AAD-43EE-AD6E-49815739A256}"/>
    <dgm:cxn modelId="{4057D17D-56AF-409F-851A-34E8EE301204}" srcId="{C631DA9D-EDA6-41E5-A55F-C4A021221756}" destId="{4A329985-64DD-4C20-A586-DDCD458B0BC1}" srcOrd="3" destOrd="0" parTransId="{77157014-91DB-4FC3-AD89-50CCBAFAFCB2}" sibTransId="{42D9654B-F17E-4D4A-8445-886D142D1044}"/>
    <dgm:cxn modelId="{85D4981B-DB92-4029-A68D-CDB6807676B6}" srcId="{C631DA9D-EDA6-41E5-A55F-C4A021221756}" destId="{798D9876-011A-42D8-860B-F256961B8062}" srcOrd="6" destOrd="0" parTransId="{3AEB385D-248B-435F-8BEA-46472BB221F2}" sibTransId="{05B2C9B5-C203-48A9-9F1C-DEF795DB694E}"/>
    <dgm:cxn modelId="{C9478202-1E31-4E5F-961D-98C1DC50835A}" srcId="{C631DA9D-EDA6-41E5-A55F-C4A021221756}" destId="{EA3B3CE8-C919-4536-87E8-98DF5BBE35C8}" srcOrd="2" destOrd="0" parTransId="{AB21061E-41BE-49A1-972B-30FD78062996}" sibTransId="{B9DC7EFB-69DE-4540-B842-863D649B6912}"/>
    <dgm:cxn modelId="{768B482D-1B6C-419C-870F-42A83724ECDF}" type="presOf" srcId="{F940972A-48C4-436E-9D80-204455EDA295}" destId="{A311D82B-ECD9-470F-96B1-53710A0CEF3C}" srcOrd="0" destOrd="0" presId="urn:microsoft.com/office/officeart/2008/layout/VerticalCurvedList"/>
    <dgm:cxn modelId="{3AA8CEFD-67DE-46A9-B0B1-8F1CED1E0875}" type="presOf" srcId="{8BC5C39C-5EB9-4EC3-86BD-D1AE8DEF0291}" destId="{7F34DDBB-9AEA-4654-BA36-6B89D0138021}" srcOrd="0" destOrd="0" presId="urn:microsoft.com/office/officeart/2008/layout/VerticalCurvedList"/>
    <dgm:cxn modelId="{58E6F406-F3D7-4FED-91A9-234F92CF8CEA}" type="presOf" srcId="{5754AE7C-EC5A-4209-84C3-703B90B7396E}" destId="{3BC59756-5D63-4D06-8676-2A6ACF43790A}" srcOrd="0" destOrd="0" presId="urn:microsoft.com/office/officeart/2008/layout/VerticalCurvedList"/>
    <dgm:cxn modelId="{0F44AE19-5F3C-45DD-8A7B-EB86E9F0655A}" type="presOf" srcId="{EA3B3CE8-C919-4536-87E8-98DF5BBE35C8}" destId="{8508BEEC-9222-4D32-8078-973CBF9820CF}" srcOrd="0" destOrd="0" presId="urn:microsoft.com/office/officeart/2008/layout/VerticalCurvedList"/>
    <dgm:cxn modelId="{0A2F8515-DFAC-46F9-A1D1-C4B89C2DD28C}" type="presOf" srcId="{8D8630B9-6DAA-4475-ACD2-0E40CA5C4957}" destId="{4D4D45B9-21C6-4C14-BCC0-D171A1563D06}" srcOrd="0" destOrd="0" presId="urn:microsoft.com/office/officeart/2008/layout/VerticalCurvedList"/>
    <dgm:cxn modelId="{ABCBADB7-7F5B-4A65-A67C-E49BDD945A23}" srcId="{C631DA9D-EDA6-41E5-A55F-C4A021221756}" destId="{1CFC2362-44DB-43C4-9C95-D9E0F0A6E661}" srcOrd="0" destOrd="0" parTransId="{3CB3A899-E578-4C3E-921C-1CBA4E2ADA9F}" sibTransId="{8BC5C39C-5EB9-4EC3-86BD-D1AE8DEF0291}"/>
    <dgm:cxn modelId="{2659D338-5F0F-4AF3-8CC2-9380766B2859}" srcId="{C631DA9D-EDA6-41E5-A55F-C4A021221756}" destId="{5754AE7C-EC5A-4209-84C3-703B90B7396E}" srcOrd="5" destOrd="0" parTransId="{18DAD98A-5520-44EB-83A3-90DF6F2F97B0}" sibTransId="{0A99655B-EE21-4F03-9F4F-B40BCC2EA727}"/>
    <dgm:cxn modelId="{3ECD2ADC-EC7F-4146-921F-4229D5EC34E8}" type="presOf" srcId="{798D9876-011A-42D8-860B-F256961B8062}" destId="{FD434398-93BB-4386-9484-C0F3AF418E0A}" srcOrd="0" destOrd="0" presId="urn:microsoft.com/office/officeart/2008/layout/VerticalCurvedList"/>
    <dgm:cxn modelId="{1AAFE932-957E-4D57-8B0A-822D45277E49}" type="presOf" srcId="{4A329985-64DD-4C20-A586-DDCD458B0BC1}" destId="{BA6A6B12-9C66-461B-9D15-86FD7C9010C2}" srcOrd="0" destOrd="0" presId="urn:microsoft.com/office/officeart/2008/layout/VerticalCurvedList"/>
    <dgm:cxn modelId="{A4B5E6C3-2671-469D-819B-5EEDECDA4C67}" type="presOf" srcId="{C631DA9D-EDA6-41E5-A55F-C4A021221756}" destId="{A338B8A5-513E-4A32-B421-39760F7CDB4A}" srcOrd="0" destOrd="0" presId="urn:microsoft.com/office/officeart/2008/layout/VerticalCurvedList"/>
    <dgm:cxn modelId="{BC8A1F8A-10DD-400C-AAE2-EC11826CCA0A}" type="presParOf" srcId="{A338B8A5-513E-4A32-B421-39760F7CDB4A}" destId="{8169173A-CC9F-4B9D-BE35-B2A5B86AD1DB}" srcOrd="0" destOrd="0" presId="urn:microsoft.com/office/officeart/2008/layout/VerticalCurvedList"/>
    <dgm:cxn modelId="{F3660D1E-AAF6-4FFA-B8AB-692DF56637CD}" type="presParOf" srcId="{8169173A-CC9F-4B9D-BE35-B2A5B86AD1DB}" destId="{0D8367AF-CB5C-4DA5-896A-7BC2F7E0B8A0}" srcOrd="0" destOrd="0" presId="urn:microsoft.com/office/officeart/2008/layout/VerticalCurvedList"/>
    <dgm:cxn modelId="{6B3DB8EF-3B87-4CF6-A284-72E59F25BE66}" type="presParOf" srcId="{0D8367AF-CB5C-4DA5-896A-7BC2F7E0B8A0}" destId="{08328F89-2E64-45F6-BFBD-D8091056F050}" srcOrd="0" destOrd="0" presId="urn:microsoft.com/office/officeart/2008/layout/VerticalCurvedList"/>
    <dgm:cxn modelId="{DC05E9C6-786D-4CEB-82C5-BC7F07D20D6C}" type="presParOf" srcId="{0D8367AF-CB5C-4DA5-896A-7BC2F7E0B8A0}" destId="{7F34DDBB-9AEA-4654-BA36-6B89D0138021}" srcOrd="1" destOrd="0" presId="urn:microsoft.com/office/officeart/2008/layout/VerticalCurvedList"/>
    <dgm:cxn modelId="{98D08C3A-D1A0-48FD-B859-7C3E7B18D1D5}" type="presParOf" srcId="{0D8367AF-CB5C-4DA5-896A-7BC2F7E0B8A0}" destId="{EE55DEF4-FF35-4071-AEFD-8EE3079DED8B}" srcOrd="2" destOrd="0" presId="urn:microsoft.com/office/officeart/2008/layout/VerticalCurvedList"/>
    <dgm:cxn modelId="{BD905D17-EF35-400F-A931-1396BE3BF1D0}" type="presParOf" srcId="{0D8367AF-CB5C-4DA5-896A-7BC2F7E0B8A0}" destId="{A0E59CFC-899E-41AE-BEC2-ABE0C74E9B25}" srcOrd="3" destOrd="0" presId="urn:microsoft.com/office/officeart/2008/layout/VerticalCurvedList"/>
    <dgm:cxn modelId="{F1CF2B2D-CD97-4B6F-8912-FFBF6DCD6C2B}" type="presParOf" srcId="{8169173A-CC9F-4B9D-BE35-B2A5B86AD1DB}" destId="{599BE90E-6EFE-46F8-BF72-DBF95B32806D}" srcOrd="1" destOrd="0" presId="urn:microsoft.com/office/officeart/2008/layout/VerticalCurvedList"/>
    <dgm:cxn modelId="{7025D149-0EFA-41A3-AA47-CE6870F22152}" type="presParOf" srcId="{8169173A-CC9F-4B9D-BE35-B2A5B86AD1DB}" destId="{D64E0FB1-5303-46B0-985F-93FBB4C6EE51}" srcOrd="2" destOrd="0" presId="urn:microsoft.com/office/officeart/2008/layout/VerticalCurvedList"/>
    <dgm:cxn modelId="{35B9E2EB-1C13-4ACD-A4C4-5B740DC37C5E}" type="presParOf" srcId="{D64E0FB1-5303-46B0-985F-93FBB4C6EE51}" destId="{4B950208-0CE6-4792-9941-C8BFD0ED9924}" srcOrd="0" destOrd="0" presId="urn:microsoft.com/office/officeart/2008/layout/VerticalCurvedList"/>
    <dgm:cxn modelId="{E8506E24-DDB1-4340-B2D0-499FCD068D33}" type="presParOf" srcId="{8169173A-CC9F-4B9D-BE35-B2A5B86AD1DB}" destId="{A311D82B-ECD9-470F-96B1-53710A0CEF3C}" srcOrd="3" destOrd="0" presId="urn:microsoft.com/office/officeart/2008/layout/VerticalCurvedList"/>
    <dgm:cxn modelId="{4FF21837-25FD-48FC-BB62-226D6A560A47}" type="presParOf" srcId="{8169173A-CC9F-4B9D-BE35-B2A5B86AD1DB}" destId="{C3F1B8D0-A779-4092-BD9E-C9DB4C921BDF}" srcOrd="4" destOrd="0" presId="urn:microsoft.com/office/officeart/2008/layout/VerticalCurvedList"/>
    <dgm:cxn modelId="{C6C61657-CA3A-4386-B57C-B54B4E2F0114}" type="presParOf" srcId="{C3F1B8D0-A779-4092-BD9E-C9DB4C921BDF}" destId="{AD4514E9-321A-430B-96F6-F30A260C3DD7}" srcOrd="0" destOrd="0" presId="urn:microsoft.com/office/officeart/2008/layout/VerticalCurvedList"/>
    <dgm:cxn modelId="{53E066FE-C9E4-4E51-BB3A-AC513D072186}" type="presParOf" srcId="{8169173A-CC9F-4B9D-BE35-B2A5B86AD1DB}" destId="{8508BEEC-9222-4D32-8078-973CBF9820CF}" srcOrd="5" destOrd="0" presId="urn:microsoft.com/office/officeart/2008/layout/VerticalCurvedList"/>
    <dgm:cxn modelId="{CE3D0116-2C16-4432-9015-61EFD0A40B06}" type="presParOf" srcId="{8169173A-CC9F-4B9D-BE35-B2A5B86AD1DB}" destId="{01736CDA-7C94-443B-9797-B9FA65EFAE54}" srcOrd="6" destOrd="0" presId="urn:microsoft.com/office/officeart/2008/layout/VerticalCurvedList"/>
    <dgm:cxn modelId="{1020AC0D-4BC2-4012-993E-3CB169F3B148}" type="presParOf" srcId="{01736CDA-7C94-443B-9797-B9FA65EFAE54}" destId="{DF122798-E16C-4E95-8E1B-FED0EA516F36}" srcOrd="0" destOrd="0" presId="urn:microsoft.com/office/officeart/2008/layout/VerticalCurvedList"/>
    <dgm:cxn modelId="{17A139B5-D0A2-4D7C-B872-940989E14F41}" type="presParOf" srcId="{8169173A-CC9F-4B9D-BE35-B2A5B86AD1DB}" destId="{BA6A6B12-9C66-461B-9D15-86FD7C9010C2}" srcOrd="7" destOrd="0" presId="urn:microsoft.com/office/officeart/2008/layout/VerticalCurvedList"/>
    <dgm:cxn modelId="{D9E17F50-5AEC-4E30-A522-6288574CEE03}" type="presParOf" srcId="{8169173A-CC9F-4B9D-BE35-B2A5B86AD1DB}" destId="{0D0C5CB1-CE67-463B-91DA-0ACAF9F670D6}" srcOrd="8" destOrd="0" presId="urn:microsoft.com/office/officeart/2008/layout/VerticalCurvedList"/>
    <dgm:cxn modelId="{BA083A18-1C16-43BD-AA8D-CA159653A745}" type="presParOf" srcId="{0D0C5CB1-CE67-463B-91DA-0ACAF9F670D6}" destId="{5302BDDB-ECAE-455A-81BD-8E0FC4F53691}" srcOrd="0" destOrd="0" presId="urn:microsoft.com/office/officeart/2008/layout/VerticalCurvedList"/>
    <dgm:cxn modelId="{DFA89F08-9F6C-4EE5-827E-42AB700422F9}" type="presParOf" srcId="{8169173A-CC9F-4B9D-BE35-B2A5B86AD1DB}" destId="{4D4D45B9-21C6-4C14-BCC0-D171A1563D06}" srcOrd="9" destOrd="0" presId="urn:microsoft.com/office/officeart/2008/layout/VerticalCurvedList"/>
    <dgm:cxn modelId="{99C4A28F-1C66-45EC-AC14-8609E27895EF}" type="presParOf" srcId="{8169173A-CC9F-4B9D-BE35-B2A5B86AD1DB}" destId="{92512F38-742E-4574-A764-7CD979755718}" srcOrd="10" destOrd="0" presId="urn:microsoft.com/office/officeart/2008/layout/VerticalCurvedList"/>
    <dgm:cxn modelId="{0130897D-6A41-4C4F-8B57-91BC4BFF75B9}" type="presParOf" srcId="{92512F38-742E-4574-A764-7CD979755718}" destId="{DC4F1969-A728-4864-B175-A5B9166A607F}" srcOrd="0" destOrd="0" presId="urn:microsoft.com/office/officeart/2008/layout/VerticalCurvedList"/>
    <dgm:cxn modelId="{4D8A033B-8A4F-4E19-BDD3-8A9A6FA07A9C}" type="presParOf" srcId="{8169173A-CC9F-4B9D-BE35-B2A5B86AD1DB}" destId="{3BC59756-5D63-4D06-8676-2A6ACF43790A}" srcOrd="11" destOrd="0" presId="urn:microsoft.com/office/officeart/2008/layout/VerticalCurvedList"/>
    <dgm:cxn modelId="{F9D67FAA-0FC7-4CF8-8639-A11345FAF092}" type="presParOf" srcId="{8169173A-CC9F-4B9D-BE35-B2A5B86AD1DB}" destId="{17F8F34B-B85F-41C4-8C20-D604556C6404}" srcOrd="12" destOrd="0" presId="urn:microsoft.com/office/officeart/2008/layout/VerticalCurvedList"/>
    <dgm:cxn modelId="{0175046B-C232-40C0-B589-F2456BEC915C}" type="presParOf" srcId="{17F8F34B-B85F-41C4-8C20-D604556C6404}" destId="{F36806B2-4976-4934-9128-683102680B80}" srcOrd="0" destOrd="0" presId="urn:microsoft.com/office/officeart/2008/layout/VerticalCurvedList"/>
    <dgm:cxn modelId="{44214D3C-A87E-4EB6-B1B3-31EA2714B302}" type="presParOf" srcId="{8169173A-CC9F-4B9D-BE35-B2A5B86AD1DB}" destId="{FD434398-93BB-4386-9484-C0F3AF418E0A}" srcOrd="13" destOrd="0" presId="urn:microsoft.com/office/officeart/2008/layout/VerticalCurvedList"/>
    <dgm:cxn modelId="{8BE04625-86E7-47A5-BACD-CCB472440D6B}" type="presParOf" srcId="{8169173A-CC9F-4B9D-BE35-B2A5B86AD1DB}" destId="{8CE61BE8-9D57-4EBE-9A3D-6CB2539ACADE}" srcOrd="14" destOrd="0" presId="urn:microsoft.com/office/officeart/2008/layout/VerticalCurvedList"/>
    <dgm:cxn modelId="{7F02FD81-2408-421F-8D29-E0BC8AD6D9B5}" type="presParOf" srcId="{8CE61BE8-9D57-4EBE-9A3D-6CB2539ACADE}" destId="{7FA20AE9-3125-4CB7-969D-BF80E414367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2AA726-D392-44BE-89E7-2054EBC12F17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08934965-F4BB-457B-ABFD-62C8D1CE44F8}">
      <dgm:prSet phldrT="[Текст]"/>
      <dgm:spPr/>
      <dgm:t>
        <a:bodyPr/>
        <a:lstStyle/>
        <a:p>
          <a:r>
            <a:rPr lang="en-US" dirty="0" smtClean="0"/>
            <a:t>-&gt;/</a:t>
          </a:r>
          <a:r>
            <a:rPr lang="ru-RU" dirty="0" smtClean="0"/>
            <a:t>Входные данные</a:t>
          </a:r>
          <a:endParaRPr lang="ru-RU" dirty="0"/>
        </a:p>
      </dgm:t>
    </dgm:pt>
    <dgm:pt modelId="{2700B121-ECD7-4E97-A0DC-865BA9D8323A}" type="parTrans" cxnId="{9FE20169-5CEF-4FF8-93F8-F3447053AF9E}">
      <dgm:prSet/>
      <dgm:spPr/>
      <dgm:t>
        <a:bodyPr/>
        <a:lstStyle/>
        <a:p>
          <a:endParaRPr lang="ru-RU"/>
        </a:p>
      </dgm:t>
    </dgm:pt>
    <dgm:pt modelId="{8109AC20-FF77-4AB2-BBF4-0DBBD70EA8EA}" type="sibTrans" cxnId="{9FE20169-5CEF-4FF8-93F8-F3447053AF9E}">
      <dgm:prSet/>
      <dgm:spPr/>
      <dgm:t>
        <a:bodyPr/>
        <a:lstStyle/>
        <a:p>
          <a:endParaRPr lang="ru-RU"/>
        </a:p>
      </dgm:t>
    </dgm:pt>
    <dgm:pt modelId="{EEEA98EC-0B2B-46A2-A490-CABB679A36F2}">
      <dgm:prSet phldrT="[Текст]"/>
      <dgm:spPr/>
      <dgm:t>
        <a:bodyPr/>
        <a:lstStyle/>
        <a:p>
          <a:r>
            <a:rPr lang="ru-RU" dirty="0" smtClean="0"/>
            <a:t>ТБД </a:t>
          </a:r>
          <a:r>
            <a:rPr lang="en-US" dirty="0" smtClean="0"/>
            <a:t>“</a:t>
          </a:r>
          <a:r>
            <a:rPr lang="ru-RU" dirty="0" smtClean="0"/>
            <a:t>Состав изделий</a:t>
          </a:r>
          <a:r>
            <a:rPr lang="en-US" dirty="0" smtClean="0"/>
            <a:t>”</a:t>
          </a:r>
          <a:endParaRPr lang="ru-RU" dirty="0"/>
        </a:p>
      </dgm:t>
    </dgm:pt>
    <dgm:pt modelId="{8519572E-58F8-49D5-AD75-DDEDA989F995}" type="parTrans" cxnId="{7BDC566A-B340-4044-95DB-8843FF5F7D02}">
      <dgm:prSet/>
      <dgm:spPr/>
      <dgm:t>
        <a:bodyPr/>
        <a:lstStyle/>
        <a:p>
          <a:endParaRPr lang="ru-RU"/>
        </a:p>
      </dgm:t>
    </dgm:pt>
    <dgm:pt modelId="{19FBF246-45A0-4D08-A85B-BEEAFCA6A25A}" type="sibTrans" cxnId="{7BDC566A-B340-4044-95DB-8843FF5F7D02}">
      <dgm:prSet/>
      <dgm:spPr/>
      <dgm:t>
        <a:bodyPr/>
        <a:lstStyle/>
        <a:p>
          <a:endParaRPr lang="ru-RU"/>
        </a:p>
      </dgm:t>
    </dgm:pt>
    <dgm:pt modelId="{AE1C05E8-8A76-4A9E-877B-A7A9E0F807F7}">
      <dgm:prSet phldrT="[Текст]"/>
      <dgm:spPr/>
      <dgm:t>
        <a:bodyPr/>
        <a:lstStyle/>
        <a:p>
          <a:r>
            <a:rPr lang="ru-RU" dirty="0" smtClean="0"/>
            <a:t>НСИ АСТПП</a:t>
          </a:r>
          <a:endParaRPr lang="ru-RU" dirty="0"/>
        </a:p>
      </dgm:t>
    </dgm:pt>
    <dgm:pt modelId="{428AD2B5-9E2D-4614-8CAD-0250A009554C}" type="parTrans" cxnId="{D3394A1B-12B2-4564-8023-6D6C85F9090D}">
      <dgm:prSet/>
      <dgm:spPr/>
      <dgm:t>
        <a:bodyPr/>
        <a:lstStyle/>
        <a:p>
          <a:endParaRPr lang="ru-RU"/>
        </a:p>
      </dgm:t>
    </dgm:pt>
    <dgm:pt modelId="{D69FC7A8-1727-4855-AE70-96BB7AB957F4}" type="sibTrans" cxnId="{D3394A1B-12B2-4564-8023-6D6C85F9090D}">
      <dgm:prSet/>
      <dgm:spPr/>
      <dgm:t>
        <a:bodyPr/>
        <a:lstStyle/>
        <a:p>
          <a:endParaRPr lang="ru-RU"/>
        </a:p>
      </dgm:t>
    </dgm:pt>
    <dgm:pt modelId="{DE8C9D94-46B5-42BF-8301-07E02B739999}">
      <dgm:prSet phldrT="[Текст]" phldr="1"/>
      <dgm:spPr/>
      <dgm:t>
        <a:bodyPr/>
        <a:lstStyle/>
        <a:p>
          <a:endParaRPr lang="ru-RU" dirty="0"/>
        </a:p>
      </dgm:t>
    </dgm:pt>
    <dgm:pt modelId="{B92A713C-296D-48EA-A4C8-B7CB61CF0749}" type="parTrans" cxnId="{27A87428-2145-4FB0-B07C-7A9D5283BEAF}">
      <dgm:prSet/>
      <dgm:spPr/>
      <dgm:t>
        <a:bodyPr/>
        <a:lstStyle/>
        <a:p>
          <a:endParaRPr lang="ru-RU"/>
        </a:p>
      </dgm:t>
    </dgm:pt>
    <dgm:pt modelId="{C4945F1C-D786-4128-9A03-76F10FE9F462}" type="sibTrans" cxnId="{27A87428-2145-4FB0-B07C-7A9D5283BEAF}">
      <dgm:prSet/>
      <dgm:spPr/>
      <dgm:t>
        <a:bodyPr/>
        <a:lstStyle/>
        <a:p>
          <a:endParaRPr lang="ru-RU"/>
        </a:p>
      </dgm:t>
    </dgm:pt>
    <dgm:pt modelId="{230255E4-8815-4854-AF19-086396368B4E}">
      <dgm:prSet phldrT="[Текст]"/>
      <dgm:spPr/>
      <dgm:t>
        <a:bodyPr/>
        <a:lstStyle/>
        <a:p>
          <a:r>
            <a:rPr lang="en-US" dirty="0" smtClean="0"/>
            <a:t>&lt;/</a:t>
          </a:r>
          <a:r>
            <a:rPr lang="ru-RU" dirty="0" smtClean="0"/>
            <a:t>Ядро</a:t>
          </a:r>
          <a:r>
            <a:rPr lang="en-US" dirty="0" smtClean="0"/>
            <a:t>&gt;</a:t>
          </a:r>
          <a:endParaRPr lang="ru-RU" dirty="0"/>
        </a:p>
      </dgm:t>
    </dgm:pt>
    <dgm:pt modelId="{AD53434C-0FBB-419C-888B-DE703C5460EC}" type="parTrans" cxnId="{97F4F7DF-3E6B-435B-87DC-097107426E8D}">
      <dgm:prSet/>
      <dgm:spPr/>
      <dgm:t>
        <a:bodyPr/>
        <a:lstStyle/>
        <a:p>
          <a:endParaRPr lang="ru-RU"/>
        </a:p>
      </dgm:t>
    </dgm:pt>
    <dgm:pt modelId="{8139C27D-1DAB-4526-9E29-0ACE857AB2F2}" type="sibTrans" cxnId="{97F4F7DF-3E6B-435B-87DC-097107426E8D}">
      <dgm:prSet/>
      <dgm:spPr/>
      <dgm:t>
        <a:bodyPr/>
        <a:lstStyle/>
        <a:p>
          <a:endParaRPr lang="ru-RU"/>
        </a:p>
      </dgm:t>
    </dgm:pt>
    <dgm:pt modelId="{5D5C0929-4307-41EC-9102-53E025DF18D5}">
      <dgm:prSet phldrT="[Текст]"/>
      <dgm:spPr/>
      <dgm:t>
        <a:bodyPr/>
        <a:lstStyle/>
        <a:p>
          <a:r>
            <a:rPr lang="ru-RU" dirty="0" smtClean="0"/>
            <a:t>Задача</a:t>
          </a:r>
        </a:p>
        <a:p>
          <a:r>
            <a:rPr lang="en-US" dirty="0" smtClean="0"/>
            <a:t>”</a:t>
          </a:r>
          <a:r>
            <a:rPr lang="ru-RU" dirty="0" err="1" smtClean="0"/>
            <a:t>Разузлования</a:t>
          </a:r>
          <a:r>
            <a:rPr lang="en-US" dirty="0" smtClean="0"/>
            <a:t>”</a:t>
          </a:r>
          <a:endParaRPr lang="ru-RU" dirty="0"/>
        </a:p>
      </dgm:t>
    </dgm:pt>
    <dgm:pt modelId="{378F02DF-1411-4FDA-8C11-4B01D32EFD11}" type="parTrans" cxnId="{C8E039DF-8019-47B1-A089-6A312CCC5FC1}">
      <dgm:prSet/>
      <dgm:spPr/>
      <dgm:t>
        <a:bodyPr/>
        <a:lstStyle/>
        <a:p>
          <a:endParaRPr lang="ru-RU"/>
        </a:p>
      </dgm:t>
    </dgm:pt>
    <dgm:pt modelId="{10643ACD-78FD-4C2E-8AFF-A306D1BEA5E9}" type="sibTrans" cxnId="{C8E039DF-8019-47B1-A089-6A312CCC5FC1}">
      <dgm:prSet/>
      <dgm:spPr/>
      <dgm:t>
        <a:bodyPr/>
        <a:lstStyle/>
        <a:p>
          <a:endParaRPr lang="ru-RU"/>
        </a:p>
      </dgm:t>
    </dgm:pt>
    <dgm:pt modelId="{51260D52-0C71-45C7-96DC-3DBD53870402}">
      <dgm:prSet phldrT="[Текст]"/>
      <dgm:spPr/>
      <dgm:t>
        <a:bodyPr/>
        <a:lstStyle/>
        <a:p>
          <a:r>
            <a:rPr lang="en-US" dirty="0" smtClean="0"/>
            <a:t>-&gt;/</a:t>
          </a:r>
          <a:r>
            <a:rPr lang="ru-RU" dirty="0" smtClean="0"/>
            <a:t>Выходные данные</a:t>
          </a:r>
          <a:endParaRPr lang="ru-RU" dirty="0"/>
        </a:p>
      </dgm:t>
    </dgm:pt>
    <dgm:pt modelId="{90F4D10F-6C95-452E-B41C-B9BCC4A95F39}" type="parTrans" cxnId="{56DD1BF6-CBB9-4FEA-9EC2-D4A90C589A22}">
      <dgm:prSet/>
      <dgm:spPr/>
      <dgm:t>
        <a:bodyPr/>
        <a:lstStyle/>
        <a:p>
          <a:endParaRPr lang="ru-RU"/>
        </a:p>
      </dgm:t>
    </dgm:pt>
    <dgm:pt modelId="{5B9299F0-BBB4-479E-96F7-9D2D96D0E53D}" type="sibTrans" cxnId="{56DD1BF6-CBB9-4FEA-9EC2-D4A90C589A22}">
      <dgm:prSet/>
      <dgm:spPr/>
      <dgm:t>
        <a:bodyPr/>
        <a:lstStyle/>
        <a:p>
          <a:endParaRPr lang="ru-RU"/>
        </a:p>
      </dgm:t>
    </dgm:pt>
    <dgm:pt modelId="{B5D3B4BC-CAAD-4738-911A-4CD25972B100}">
      <dgm:prSet phldrT="[Текст]"/>
      <dgm:spPr/>
      <dgm:t>
        <a:bodyPr/>
        <a:lstStyle/>
        <a:p>
          <a:r>
            <a:rPr lang="ru-RU" dirty="0" smtClean="0"/>
            <a:t>ТБД</a:t>
          </a:r>
          <a:r>
            <a:rPr lang="en-US" dirty="0" smtClean="0"/>
            <a:t> “</a:t>
          </a:r>
          <a:r>
            <a:rPr lang="ru-RU" dirty="0" smtClean="0"/>
            <a:t>Полная применяемость</a:t>
          </a:r>
          <a:r>
            <a:rPr lang="en-US" dirty="0" smtClean="0"/>
            <a:t>”</a:t>
          </a:r>
          <a:endParaRPr lang="ru-RU" dirty="0"/>
        </a:p>
      </dgm:t>
    </dgm:pt>
    <dgm:pt modelId="{3F764CFD-9CFC-411A-9629-6194F4D21300}" type="parTrans" cxnId="{990C1D51-E65B-43D9-B93C-0E711A093D81}">
      <dgm:prSet/>
      <dgm:spPr/>
      <dgm:t>
        <a:bodyPr/>
        <a:lstStyle/>
        <a:p>
          <a:endParaRPr lang="ru-RU"/>
        </a:p>
      </dgm:t>
    </dgm:pt>
    <dgm:pt modelId="{AD2B9230-B594-46EA-920C-DE59CF803E07}" type="sibTrans" cxnId="{990C1D51-E65B-43D9-B93C-0E711A093D81}">
      <dgm:prSet/>
      <dgm:spPr/>
      <dgm:t>
        <a:bodyPr/>
        <a:lstStyle/>
        <a:p>
          <a:endParaRPr lang="ru-RU"/>
        </a:p>
      </dgm:t>
    </dgm:pt>
    <dgm:pt modelId="{40B9ECC0-C885-4AFD-9172-D84A889A11B5}">
      <dgm:prSet phldrT="[Текст]"/>
      <dgm:spPr/>
      <dgm:t>
        <a:bodyPr/>
        <a:lstStyle/>
        <a:p>
          <a:r>
            <a:rPr lang="ru-RU" dirty="0" smtClean="0"/>
            <a:t>Ведомость применяемости деталей на изделие</a:t>
          </a:r>
          <a:endParaRPr lang="ru-RU" dirty="0"/>
        </a:p>
      </dgm:t>
    </dgm:pt>
    <dgm:pt modelId="{D321E420-AB4F-4D64-B85D-9A907F650EDD}" type="parTrans" cxnId="{C2503777-7168-40DC-99CA-24A8EE7631A0}">
      <dgm:prSet/>
      <dgm:spPr/>
      <dgm:t>
        <a:bodyPr/>
        <a:lstStyle/>
        <a:p>
          <a:endParaRPr lang="ru-RU"/>
        </a:p>
      </dgm:t>
    </dgm:pt>
    <dgm:pt modelId="{6C255139-38C1-47E6-A706-7451238D408C}" type="sibTrans" cxnId="{C2503777-7168-40DC-99CA-24A8EE7631A0}">
      <dgm:prSet/>
      <dgm:spPr/>
      <dgm:t>
        <a:bodyPr/>
        <a:lstStyle/>
        <a:p>
          <a:endParaRPr lang="ru-RU"/>
        </a:p>
      </dgm:t>
    </dgm:pt>
    <dgm:pt modelId="{7610F483-5D88-45AE-80DC-880F463D0762}" type="pres">
      <dgm:prSet presAssocID="{9B2AA726-D392-44BE-89E7-2054EBC12F1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3F5165E-FF00-4606-827D-4DB8D76E92BE}" type="pres">
      <dgm:prSet presAssocID="{9B2AA726-D392-44BE-89E7-2054EBC12F17}" presName="tSp" presStyleCnt="0"/>
      <dgm:spPr/>
    </dgm:pt>
    <dgm:pt modelId="{35F7EF1A-8D42-4085-9C87-85D2F1F2C237}" type="pres">
      <dgm:prSet presAssocID="{9B2AA726-D392-44BE-89E7-2054EBC12F17}" presName="bSp" presStyleCnt="0"/>
      <dgm:spPr/>
    </dgm:pt>
    <dgm:pt modelId="{42CA0186-5B20-4B08-913C-525FE57DDDDD}" type="pres">
      <dgm:prSet presAssocID="{9B2AA726-D392-44BE-89E7-2054EBC12F17}" presName="process" presStyleCnt="0"/>
      <dgm:spPr/>
    </dgm:pt>
    <dgm:pt modelId="{CB10491D-912E-46A7-9427-280E0EAB04B4}" type="pres">
      <dgm:prSet presAssocID="{08934965-F4BB-457B-ABFD-62C8D1CE44F8}" presName="composite1" presStyleCnt="0"/>
      <dgm:spPr/>
    </dgm:pt>
    <dgm:pt modelId="{5AFEABAC-4A1B-4A85-92CD-E2746F4E5FCB}" type="pres">
      <dgm:prSet presAssocID="{08934965-F4BB-457B-ABFD-62C8D1CE44F8}" presName="dummyNode1" presStyleLbl="node1" presStyleIdx="0" presStyleCnt="3"/>
      <dgm:spPr/>
    </dgm:pt>
    <dgm:pt modelId="{2A15A1BA-3039-4079-A54A-08742EECDA20}" type="pres">
      <dgm:prSet presAssocID="{08934965-F4BB-457B-ABFD-62C8D1CE44F8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887B96-A47F-4DE1-9E63-AE63CE5FFA67}" type="pres">
      <dgm:prSet presAssocID="{08934965-F4BB-457B-ABFD-62C8D1CE44F8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8D4448-67D9-488B-92A5-C3272755B0B9}" type="pres">
      <dgm:prSet presAssocID="{08934965-F4BB-457B-ABFD-62C8D1CE44F8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706AAD-C6BD-4BD0-985C-FD18AE5DA917}" type="pres">
      <dgm:prSet presAssocID="{08934965-F4BB-457B-ABFD-62C8D1CE44F8}" presName="connSite1" presStyleCnt="0"/>
      <dgm:spPr/>
    </dgm:pt>
    <dgm:pt modelId="{F5754F8C-DF44-41B8-A19F-E9E4995D0C52}" type="pres">
      <dgm:prSet presAssocID="{8109AC20-FF77-4AB2-BBF4-0DBBD70EA8EA}" presName="Name9" presStyleLbl="sibTrans2D1" presStyleIdx="0" presStyleCnt="2"/>
      <dgm:spPr/>
      <dgm:t>
        <a:bodyPr/>
        <a:lstStyle/>
        <a:p>
          <a:endParaRPr lang="ru-RU"/>
        </a:p>
      </dgm:t>
    </dgm:pt>
    <dgm:pt modelId="{5385B51E-64B5-4251-8808-202277385DD9}" type="pres">
      <dgm:prSet presAssocID="{230255E4-8815-4854-AF19-086396368B4E}" presName="composite2" presStyleCnt="0"/>
      <dgm:spPr/>
    </dgm:pt>
    <dgm:pt modelId="{ACAE148E-9E19-4357-9BB6-806C763E2CF0}" type="pres">
      <dgm:prSet presAssocID="{230255E4-8815-4854-AF19-086396368B4E}" presName="dummyNode2" presStyleLbl="node1" presStyleIdx="0" presStyleCnt="3"/>
      <dgm:spPr/>
    </dgm:pt>
    <dgm:pt modelId="{ACDFDDFA-F1BA-42CF-8634-FC1311FA8191}" type="pres">
      <dgm:prSet presAssocID="{230255E4-8815-4854-AF19-086396368B4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820799-89BF-4A5F-B3F1-2ACC2772CD1E}" type="pres">
      <dgm:prSet presAssocID="{230255E4-8815-4854-AF19-086396368B4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C1C5D8-45D6-4271-A426-D3FDD04F653C}" type="pres">
      <dgm:prSet presAssocID="{230255E4-8815-4854-AF19-086396368B4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99A790-DA5C-4440-8E2C-B83673966E5B}" type="pres">
      <dgm:prSet presAssocID="{230255E4-8815-4854-AF19-086396368B4E}" presName="connSite2" presStyleCnt="0"/>
      <dgm:spPr/>
    </dgm:pt>
    <dgm:pt modelId="{768ACB21-EA25-4720-A3D9-6AAE48E890E3}" type="pres">
      <dgm:prSet presAssocID="{8139C27D-1DAB-4526-9E29-0ACE857AB2F2}" presName="Name18" presStyleLbl="sibTrans2D1" presStyleIdx="1" presStyleCnt="2"/>
      <dgm:spPr/>
      <dgm:t>
        <a:bodyPr/>
        <a:lstStyle/>
        <a:p>
          <a:endParaRPr lang="ru-RU"/>
        </a:p>
      </dgm:t>
    </dgm:pt>
    <dgm:pt modelId="{D9FFD0B5-A14B-454B-A4F2-7CBB4CAE135B}" type="pres">
      <dgm:prSet presAssocID="{51260D52-0C71-45C7-96DC-3DBD53870402}" presName="composite1" presStyleCnt="0"/>
      <dgm:spPr/>
    </dgm:pt>
    <dgm:pt modelId="{164E3E7B-B56D-46DF-A91E-AEE30898B649}" type="pres">
      <dgm:prSet presAssocID="{51260D52-0C71-45C7-96DC-3DBD53870402}" presName="dummyNode1" presStyleLbl="node1" presStyleIdx="1" presStyleCnt="3"/>
      <dgm:spPr/>
    </dgm:pt>
    <dgm:pt modelId="{9C6E12A9-490B-4D3E-9498-FCA5844B795A}" type="pres">
      <dgm:prSet presAssocID="{51260D52-0C71-45C7-96DC-3DBD53870402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FEF245-6614-4E8D-8DBC-6852DC4195FC}" type="pres">
      <dgm:prSet presAssocID="{51260D52-0C71-45C7-96DC-3DBD53870402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E0A573-73F9-412C-9764-A75887B83B58}" type="pres">
      <dgm:prSet presAssocID="{51260D52-0C71-45C7-96DC-3DBD53870402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A515B2-D044-4598-B51F-530687C24943}" type="pres">
      <dgm:prSet presAssocID="{51260D52-0C71-45C7-96DC-3DBD53870402}" presName="connSite1" presStyleCnt="0"/>
      <dgm:spPr/>
    </dgm:pt>
  </dgm:ptLst>
  <dgm:cxnLst>
    <dgm:cxn modelId="{5FB4C06D-56A9-4D91-859D-3F5DC474991F}" type="presOf" srcId="{AE1C05E8-8A76-4A9E-877B-A7A9E0F807F7}" destId="{31887B96-A47F-4DE1-9E63-AE63CE5FFA67}" srcOrd="1" destOrd="1" presId="urn:microsoft.com/office/officeart/2005/8/layout/hProcess4"/>
    <dgm:cxn modelId="{4DA79732-59D9-4149-930B-24C0C114EBA6}" type="presOf" srcId="{9B2AA726-D392-44BE-89E7-2054EBC12F17}" destId="{7610F483-5D88-45AE-80DC-880F463D0762}" srcOrd="0" destOrd="0" presId="urn:microsoft.com/office/officeart/2005/8/layout/hProcess4"/>
    <dgm:cxn modelId="{FC538059-1AA0-4A32-9067-3C63527356C2}" type="presOf" srcId="{40B9ECC0-C885-4AFD-9172-D84A889A11B5}" destId="{55FEF245-6614-4E8D-8DBC-6852DC4195FC}" srcOrd="1" destOrd="1" presId="urn:microsoft.com/office/officeart/2005/8/layout/hProcess4"/>
    <dgm:cxn modelId="{B6F3E451-EFA6-49BF-BF14-A447B60EF8D2}" type="presOf" srcId="{8109AC20-FF77-4AB2-BBF4-0DBBD70EA8EA}" destId="{F5754F8C-DF44-41B8-A19F-E9E4995D0C52}" srcOrd="0" destOrd="0" presId="urn:microsoft.com/office/officeart/2005/8/layout/hProcess4"/>
    <dgm:cxn modelId="{990C1D51-E65B-43D9-B93C-0E711A093D81}" srcId="{51260D52-0C71-45C7-96DC-3DBD53870402}" destId="{B5D3B4BC-CAAD-4738-911A-4CD25972B100}" srcOrd="0" destOrd="0" parTransId="{3F764CFD-9CFC-411A-9629-6194F4D21300}" sibTransId="{AD2B9230-B594-46EA-920C-DE59CF803E07}"/>
    <dgm:cxn modelId="{509CCD50-47F5-4338-8D8D-D442EF525A54}" type="presOf" srcId="{EEEA98EC-0B2B-46A2-A490-CABB679A36F2}" destId="{2A15A1BA-3039-4079-A54A-08742EECDA20}" srcOrd="0" destOrd="0" presId="urn:microsoft.com/office/officeart/2005/8/layout/hProcess4"/>
    <dgm:cxn modelId="{8BB67FDE-95AC-4546-B2A2-AF53E5CD826D}" type="presOf" srcId="{AE1C05E8-8A76-4A9E-877B-A7A9E0F807F7}" destId="{2A15A1BA-3039-4079-A54A-08742EECDA20}" srcOrd="0" destOrd="1" presId="urn:microsoft.com/office/officeart/2005/8/layout/hProcess4"/>
    <dgm:cxn modelId="{7BDC566A-B340-4044-95DB-8843FF5F7D02}" srcId="{08934965-F4BB-457B-ABFD-62C8D1CE44F8}" destId="{EEEA98EC-0B2B-46A2-A490-CABB679A36F2}" srcOrd="0" destOrd="0" parTransId="{8519572E-58F8-49D5-AD75-DDEDA989F995}" sibTransId="{19FBF246-45A0-4D08-A85B-BEEAFCA6A25A}"/>
    <dgm:cxn modelId="{967A0CAA-8E2B-4E64-93AB-3B2A27F7634E}" type="presOf" srcId="{B5D3B4BC-CAAD-4738-911A-4CD25972B100}" destId="{9C6E12A9-490B-4D3E-9498-FCA5844B795A}" srcOrd="0" destOrd="0" presId="urn:microsoft.com/office/officeart/2005/8/layout/hProcess4"/>
    <dgm:cxn modelId="{97F4F7DF-3E6B-435B-87DC-097107426E8D}" srcId="{9B2AA726-D392-44BE-89E7-2054EBC12F17}" destId="{230255E4-8815-4854-AF19-086396368B4E}" srcOrd="1" destOrd="0" parTransId="{AD53434C-0FBB-419C-888B-DE703C5460EC}" sibTransId="{8139C27D-1DAB-4526-9E29-0ACE857AB2F2}"/>
    <dgm:cxn modelId="{56DD1BF6-CBB9-4FEA-9EC2-D4A90C589A22}" srcId="{9B2AA726-D392-44BE-89E7-2054EBC12F17}" destId="{51260D52-0C71-45C7-96DC-3DBD53870402}" srcOrd="2" destOrd="0" parTransId="{90F4D10F-6C95-452E-B41C-B9BCC4A95F39}" sibTransId="{5B9299F0-BBB4-479E-96F7-9D2D96D0E53D}"/>
    <dgm:cxn modelId="{361EDD10-A5CA-4CE6-A743-2711FBFA2513}" type="presOf" srcId="{40B9ECC0-C885-4AFD-9172-D84A889A11B5}" destId="{9C6E12A9-490B-4D3E-9498-FCA5844B795A}" srcOrd="0" destOrd="1" presId="urn:microsoft.com/office/officeart/2005/8/layout/hProcess4"/>
    <dgm:cxn modelId="{C8E039DF-8019-47B1-A089-6A312CCC5FC1}" srcId="{230255E4-8815-4854-AF19-086396368B4E}" destId="{5D5C0929-4307-41EC-9102-53E025DF18D5}" srcOrd="0" destOrd="0" parTransId="{378F02DF-1411-4FDA-8C11-4B01D32EFD11}" sibTransId="{10643ACD-78FD-4C2E-8AFF-A306D1BEA5E9}"/>
    <dgm:cxn modelId="{80E9F608-C23E-4AEB-BB91-CBC98A5FEB5D}" type="presOf" srcId="{DE8C9D94-46B5-42BF-8301-07E02B739999}" destId="{31887B96-A47F-4DE1-9E63-AE63CE5FFA67}" srcOrd="1" destOrd="2" presId="urn:microsoft.com/office/officeart/2005/8/layout/hProcess4"/>
    <dgm:cxn modelId="{9FE20169-5CEF-4FF8-93F8-F3447053AF9E}" srcId="{9B2AA726-D392-44BE-89E7-2054EBC12F17}" destId="{08934965-F4BB-457B-ABFD-62C8D1CE44F8}" srcOrd="0" destOrd="0" parTransId="{2700B121-ECD7-4E97-A0DC-865BA9D8323A}" sibTransId="{8109AC20-FF77-4AB2-BBF4-0DBBD70EA8EA}"/>
    <dgm:cxn modelId="{231F243B-0669-4242-A3BC-7C3021784FF3}" type="presOf" srcId="{EEEA98EC-0B2B-46A2-A490-CABB679A36F2}" destId="{31887B96-A47F-4DE1-9E63-AE63CE5FFA67}" srcOrd="1" destOrd="0" presId="urn:microsoft.com/office/officeart/2005/8/layout/hProcess4"/>
    <dgm:cxn modelId="{3FCF6DA8-E767-46B8-AA88-683A11714BFF}" type="presOf" srcId="{8139C27D-1DAB-4526-9E29-0ACE857AB2F2}" destId="{768ACB21-EA25-4720-A3D9-6AAE48E890E3}" srcOrd="0" destOrd="0" presId="urn:microsoft.com/office/officeart/2005/8/layout/hProcess4"/>
    <dgm:cxn modelId="{868ABDCA-570C-4EC9-A8C0-C8472EA3EC9A}" type="presOf" srcId="{5D5C0929-4307-41EC-9102-53E025DF18D5}" destId="{06820799-89BF-4A5F-B3F1-2ACC2772CD1E}" srcOrd="1" destOrd="0" presId="urn:microsoft.com/office/officeart/2005/8/layout/hProcess4"/>
    <dgm:cxn modelId="{3D6B5085-2573-4EDF-9394-63A7EBF0952A}" type="presOf" srcId="{230255E4-8815-4854-AF19-086396368B4E}" destId="{DCC1C5D8-45D6-4271-A426-D3FDD04F653C}" srcOrd="0" destOrd="0" presId="urn:microsoft.com/office/officeart/2005/8/layout/hProcess4"/>
    <dgm:cxn modelId="{505DD948-8F95-4E27-A8B7-C68FCCD0008F}" type="presOf" srcId="{DE8C9D94-46B5-42BF-8301-07E02B739999}" destId="{2A15A1BA-3039-4079-A54A-08742EECDA20}" srcOrd="0" destOrd="2" presId="urn:microsoft.com/office/officeart/2005/8/layout/hProcess4"/>
    <dgm:cxn modelId="{27A87428-2145-4FB0-B07C-7A9D5283BEAF}" srcId="{08934965-F4BB-457B-ABFD-62C8D1CE44F8}" destId="{DE8C9D94-46B5-42BF-8301-07E02B739999}" srcOrd="2" destOrd="0" parTransId="{B92A713C-296D-48EA-A4C8-B7CB61CF0749}" sibTransId="{C4945F1C-D786-4128-9A03-76F10FE9F462}"/>
    <dgm:cxn modelId="{F77FF677-5379-42B6-BEE0-6F05509979BF}" type="presOf" srcId="{08934965-F4BB-457B-ABFD-62C8D1CE44F8}" destId="{CC8D4448-67D9-488B-92A5-C3272755B0B9}" srcOrd="0" destOrd="0" presId="urn:microsoft.com/office/officeart/2005/8/layout/hProcess4"/>
    <dgm:cxn modelId="{CF72E97F-DE49-4287-B3FE-E564EA555BBC}" type="presOf" srcId="{B5D3B4BC-CAAD-4738-911A-4CD25972B100}" destId="{55FEF245-6614-4E8D-8DBC-6852DC4195FC}" srcOrd="1" destOrd="0" presId="urn:microsoft.com/office/officeart/2005/8/layout/hProcess4"/>
    <dgm:cxn modelId="{3CF86744-9BB0-452E-BC30-ECF9E74C9415}" type="presOf" srcId="{5D5C0929-4307-41EC-9102-53E025DF18D5}" destId="{ACDFDDFA-F1BA-42CF-8634-FC1311FA8191}" srcOrd="0" destOrd="0" presId="urn:microsoft.com/office/officeart/2005/8/layout/hProcess4"/>
    <dgm:cxn modelId="{C2503777-7168-40DC-99CA-24A8EE7631A0}" srcId="{51260D52-0C71-45C7-96DC-3DBD53870402}" destId="{40B9ECC0-C885-4AFD-9172-D84A889A11B5}" srcOrd="1" destOrd="0" parTransId="{D321E420-AB4F-4D64-B85D-9A907F650EDD}" sibTransId="{6C255139-38C1-47E6-A706-7451238D408C}"/>
    <dgm:cxn modelId="{6B690F90-04A4-44CF-BA48-3EEA0F550C2B}" type="presOf" srcId="{51260D52-0C71-45C7-96DC-3DBD53870402}" destId="{47E0A573-73F9-412C-9764-A75887B83B58}" srcOrd="0" destOrd="0" presId="urn:microsoft.com/office/officeart/2005/8/layout/hProcess4"/>
    <dgm:cxn modelId="{D3394A1B-12B2-4564-8023-6D6C85F9090D}" srcId="{08934965-F4BB-457B-ABFD-62C8D1CE44F8}" destId="{AE1C05E8-8A76-4A9E-877B-A7A9E0F807F7}" srcOrd="1" destOrd="0" parTransId="{428AD2B5-9E2D-4614-8CAD-0250A009554C}" sibTransId="{D69FC7A8-1727-4855-AE70-96BB7AB957F4}"/>
    <dgm:cxn modelId="{3DBD0628-7AAC-41F5-A719-E0E6DD86151D}" type="presParOf" srcId="{7610F483-5D88-45AE-80DC-880F463D0762}" destId="{93F5165E-FF00-4606-827D-4DB8D76E92BE}" srcOrd="0" destOrd="0" presId="urn:microsoft.com/office/officeart/2005/8/layout/hProcess4"/>
    <dgm:cxn modelId="{B85261FC-6F56-4518-B5E2-58D45EF64CAE}" type="presParOf" srcId="{7610F483-5D88-45AE-80DC-880F463D0762}" destId="{35F7EF1A-8D42-4085-9C87-85D2F1F2C237}" srcOrd="1" destOrd="0" presId="urn:microsoft.com/office/officeart/2005/8/layout/hProcess4"/>
    <dgm:cxn modelId="{8F299FCB-9B18-4DBE-922E-F8DF9391BE04}" type="presParOf" srcId="{7610F483-5D88-45AE-80DC-880F463D0762}" destId="{42CA0186-5B20-4B08-913C-525FE57DDDDD}" srcOrd="2" destOrd="0" presId="urn:microsoft.com/office/officeart/2005/8/layout/hProcess4"/>
    <dgm:cxn modelId="{A8793D8D-8E8E-498E-9A9D-C61E2A0DF98B}" type="presParOf" srcId="{42CA0186-5B20-4B08-913C-525FE57DDDDD}" destId="{CB10491D-912E-46A7-9427-280E0EAB04B4}" srcOrd="0" destOrd="0" presId="urn:microsoft.com/office/officeart/2005/8/layout/hProcess4"/>
    <dgm:cxn modelId="{F8BDE875-75D1-4149-ABED-5325B6FC99F0}" type="presParOf" srcId="{CB10491D-912E-46A7-9427-280E0EAB04B4}" destId="{5AFEABAC-4A1B-4A85-92CD-E2746F4E5FCB}" srcOrd="0" destOrd="0" presId="urn:microsoft.com/office/officeart/2005/8/layout/hProcess4"/>
    <dgm:cxn modelId="{5C439AC3-1453-484E-B5F5-194EA842968F}" type="presParOf" srcId="{CB10491D-912E-46A7-9427-280E0EAB04B4}" destId="{2A15A1BA-3039-4079-A54A-08742EECDA20}" srcOrd="1" destOrd="0" presId="urn:microsoft.com/office/officeart/2005/8/layout/hProcess4"/>
    <dgm:cxn modelId="{0B768A00-3A59-4E61-B679-DCA60302370B}" type="presParOf" srcId="{CB10491D-912E-46A7-9427-280E0EAB04B4}" destId="{31887B96-A47F-4DE1-9E63-AE63CE5FFA67}" srcOrd="2" destOrd="0" presId="urn:microsoft.com/office/officeart/2005/8/layout/hProcess4"/>
    <dgm:cxn modelId="{6D11CD2D-6F6E-4B16-96DB-D84C76F92B95}" type="presParOf" srcId="{CB10491D-912E-46A7-9427-280E0EAB04B4}" destId="{CC8D4448-67D9-488B-92A5-C3272755B0B9}" srcOrd="3" destOrd="0" presId="urn:microsoft.com/office/officeart/2005/8/layout/hProcess4"/>
    <dgm:cxn modelId="{72A77BEA-585A-4570-ADDD-A23EA1D2B489}" type="presParOf" srcId="{CB10491D-912E-46A7-9427-280E0EAB04B4}" destId="{1C706AAD-C6BD-4BD0-985C-FD18AE5DA917}" srcOrd="4" destOrd="0" presId="urn:microsoft.com/office/officeart/2005/8/layout/hProcess4"/>
    <dgm:cxn modelId="{585069CF-B0C7-478E-9D17-3EBB64F31D6E}" type="presParOf" srcId="{42CA0186-5B20-4B08-913C-525FE57DDDDD}" destId="{F5754F8C-DF44-41B8-A19F-E9E4995D0C52}" srcOrd="1" destOrd="0" presId="urn:microsoft.com/office/officeart/2005/8/layout/hProcess4"/>
    <dgm:cxn modelId="{5D205E93-36CF-4C28-9CA6-172FA1A64C60}" type="presParOf" srcId="{42CA0186-5B20-4B08-913C-525FE57DDDDD}" destId="{5385B51E-64B5-4251-8808-202277385DD9}" srcOrd="2" destOrd="0" presId="urn:microsoft.com/office/officeart/2005/8/layout/hProcess4"/>
    <dgm:cxn modelId="{36839F90-82A8-4FC5-BF55-FF71FE6FC6E7}" type="presParOf" srcId="{5385B51E-64B5-4251-8808-202277385DD9}" destId="{ACAE148E-9E19-4357-9BB6-806C763E2CF0}" srcOrd="0" destOrd="0" presId="urn:microsoft.com/office/officeart/2005/8/layout/hProcess4"/>
    <dgm:cxn modelId="{5E9F6AE1-7D48-4D5D-83D3-20B601A5F561}" type="presParOf" srcId="{5385B51E-64B5-4251-8808-202277385DD9}" destId="{ACDFDDFA-F1BA-42CF-8634-FC1311FA8191}" srcOrd="1" destOrd="0" presId="urn:microsoft.com/office/officeart/2005/8/layout/hProcess4"/>
    <dgm:cxn modelId="{F184065C-F520-47D8-BEE3-DFB0D428D354}" type="presParOf" srcId="{5385B51E-64B5-4251-8808-202277385DD9}" destId="{06820799-89BF-4A5F-B3F1-2ACC2772CD1E}" srcOrd="2" destOrd="0" presId="urn:microsoft.com/office/officeart/2005/8/layout/hProcess4"/>
    <dgm:cxn modelId="{E45D1961-00C9-4B34-8C4A-3CD8E0A087AD}" type="presParOf" srcId="{5385B51E-64B5-4251-8808-202277385DD9}" destId="{DCC1C5D8-45D6-4271-A426-D3FDD04F653C}" srcOrd="3" destOrd="0" presId="urn:microsoft.com/office/officeart/2005/8/layout/hProcess4"/>
    <dgm:cxn modelId="{4D2C5B94-B8C8-4B6B-9B11-2F96B2CBF493}" type="presParOf" srcId="{5385B51E-64B5-4251-8808-202277385DD9}" destId="{6499A790-DA5C-4440-8E2C-B83673966E5B}" srcOrd="4" destOrd="0" presId="urn:microsoft.com/office/officeart/2005/8/layout/hProcess4"/>
    <dgm:cxn modelId="{AE019260-0C1D-4E67-8ECD-F266D9D3FCA3}" type="presParOf" srcId="{42CA0186-5B20-4B08-913C-525FE57DDDDD}" destId="{768ACB21-EA25-4720-A3D9-6AAE48E890E3}" srcOrd="3" destOrd="0" presId="urn:microsoft.com/office/officeart/2005/8/layout/hProcess4"/>
    <dgm:cxn modelId="{340E4EE9-F12E-4AC0-843F-25E3A8D5F648}" type="presParOf" srcId="{42CA0186-5B20-4B08-913C-525FE57DDDDD}" destId="{D9FFD0B5-A14B-454B-A4F2-7CBB4CAE135B}" srcOrd="4" destOrd="0" presId="urn:microsoft.com/office/officeart/2005/8/layout/hProcess4"/>
    <dgm:cxn modelId="{0A264CD5-956A-4F67-AB00-07F1762C8255}" type="presParOf" srcId="{D9FFD0B5-A14B-454B-A4F2-7CBB4CAE135B}" destId="{164E3E7B-B56D-46DF-A91E-AEE30898B649}" srcOrd="0" destOrd="0" presId="urn:microsoft.com/office/officeart/2005/8/layout/hProcess4"/>
    <dgm:cxn modelId="{28362048-9F12-49B6-A0EF-A013BF716D66}" type="presParOf" srcId="{D9FFD0B5-A14B-454B-A4F2-7CBB4CAE135B}" destId="{9C6E12A9-490B-4D3E-9498-FCA5844B795A}" srcOrd="1" destOrd="0" presId="urn:microsoft.com/office/officeart/2005/8/layout/hProcess4"/>
    <dgm:cxn modelId="{1B3BE7C9-9AB7-4CDB-99AC-D9DE0D1C3F99}" type="presParOf" srcId="{D9FFD0B5-A14B-454B-A4F2-7CBB4CAE135B}" destId="{55FEF245-6614-4E8D-8DBC-6852DC4195FC}" srcOrd="2" destOrd="0" presId="urn:microsoft.com/office/officeart/2005/8/layout/hProcess4"/>
    <dgm:cxn modelId="{086C73E9-312B-4267-9591-103C089DC3B4}" type="presParOf" srcId="{D9FFD0B5-A14B-454B-A4F2-7CBB4CAE135B}" destId="{47E0A573-73F9-412C-9764-A75887B83B58}" srcOrd="3" destOrd="0" presId="urn:microsoft.com/office/officeart/2005/8/layout/hProcess4"/>
    <dgm:cxn modelId="{311BE580-E13C-4F28-8552-12B7F5AB9730}" type="presParOf" srcId="{D9FFD0B5-A14B-454B-A4F2-7CBB4CAE135B}" destId="{D7A515B2-D044-4598-B51F-530687C2494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81DDD1-E50B-4143-B7CE-D290F3F051F0}" type="doc">
      <dgm:prSet loTypeId="urn:microsoft.com/office/officeart/2005/8/layout/h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011342BE-4D19-41F3-B815-79469B9C351F}">
      <dgm:prSet phldrT="[Текст]"/>
      <dgm:spPr/>
      <dgm:t>
        <a:bodyPr/>
        <a:lstStyle/>
        <a:p>
          <a:r>
            <a:rPr lang="en-US" dirty="0" smtClean="0"/>
            <a:t>-&gt;/</a:t>
          </a:r>
          <a:r>
            <a:rPr lang="ru-RU" dirty="0" smtClean="0"/>
            <a:t>Входные данные</a:t>
          </a:r>
          <a:endParaRPr lang="ru-RU" dirty="0"/>
        </a:p>
      </dgm:t>
    </dgm:pt>
    <dgm:pt modelId="{043E24FB-90B1-4120-8AF8-E2C55765AAC0}" type="parTrans" cxnId="{B85D3753-71AE-4565-A45E-7724311503D6}">
      <dgm:prSet/>
      <dgm:spPr/>
      <dgm:t>
        <a:bodyPr/>
        <a:lstStyle/>
        <a:p>
          <a:endParaRPr lang="ru-RU"/>
        </a:p>
      </dgm:t>
    </dgm:pt>
    <dgm:pt modelId="{1A5AB652-5032-4669-98C1-78329F7F2D07}" type="sibTrans" cxnId="{B85D3753-71AE-4565-A45E-7724311503D6}">
      <dgm:prSet/>
      <dgm:spPr/>
      <dgm:t>
        <a:bodyPr/>
        <a:lstStyle/>
        <a:p>
          <a:endParaRPr lang="ru-RU"/>
        </a:p>
      </dgm:t>
    </dgm:pt>
    <dgm:pt modelId="{D496D4C4-44F4-47EF-872B-356BEAC1FD5E}">
      <dgm:prSet phldrT="[Текст]" custT="1"/>
      <dgm:spPr/>
      <dgm:t>
        <a:bodyPr/>
        <a:lstStyle/>
        <a:p>
          <a:r>
            <a:rPr lang="ru-RU" sz="1600" dirty="0" smtClean="0"/>
            <a:t>ТБД </a:t>
          </a:r>
          <a:r>
            <a:rPr lang="en-US" sz="1600" dirty="0" smtClean="0"/>
            <a:t>“</a:t>
          </a:r>
          <a:r>
            <a:rPr lang="ru-RU" sz="1600" dirty="0" smtClean="0"/>
            <a:t>Полная применяемость</a:t>
          </a:r>
          <a:r>
            <a:rPr lang="en-US" sz="1600" dirty="0" smtClean="0"/>
            <a:t>”</a:t>
          </a:r>
          <a:endParaRPr lang="ru-RU" sz="1600" dirty="0"/>
        </a:p>
      </dgm:t>
    </dgm:pt>
    <dgm:pt modelId="{7CA0E680-2F0B-4F2F-A426-9EAD3CDFCB74}" type="parTrans" cxnId="{E709751F-1D41-4860-874E-65C5074E8E8F}">
      <dgm:prSet/>
      <dgm:spPr/>
      <dgm:t>
        <a:bodyPr/>
        <a:lstStyle/>
        <a:p>
          <a:endParaRPr lang="ru-RU"/>
        </a:p>
      </dgm:t>
    </dgm:pt>
    <dgm:pt modelId="{4C93D54A-3128-49E5-BF14-30C49A455053}" type="sibTrans" cxnId="{E709751F-1D41-4860-874E-65C5074E8E8F}">
      <dgm:prSet/>
      <dgm:spPr/>
      <dgm:t>
        <a:bodyPr/>
        <a:lstStyle/>
        <a:p>
          <a:endParaRPr lang="ru-RU"/>
        </a:p>
      </dgm:t>
    </dgm:pt>
    <dgm:pt modelId="{D7E7E207-32F1-4B5B-AC09-3118D65EEFAD}">
      <dgm:prSet phldrT="[Текст]" custT="1"/>
      <dgm:spPr/>
      <dgm:t>
        <a:bodyPr/>
        <a:lstStyle/>
        <a:p>
          <a:r>
            <a:rPr lang="ru-RU" sz="1600" dirty="0" smtClean="0"/>
            <a:t>НСИ АСТПП</a:t>
          </a:r>
          <a:endParaRPr lang="ru-RU" sz="1600" dirty="0"/>
        </a:p>
      </dgm:t>
    </dgm:pt>
    <dgm:pt modelId="{B1F055B1-B94E-416A-8745-CAEA6DC6A7DF}" type="parTrans" cxnId="{2F55BA28-DEBC-4CA3-88E7-3A5F4F5990F2}">
      <dgm:prSet/>
      <dgm:spPr/>
      <dgm:t>
        <a:bodyPr/>
        <a:lstStyle/>
        <a:p>
          <a:endParaRPr lang="ru-RU"/>
        </a:p>
      </dgm:t>
    </dgm:pt>
    <dgm:pt modelId="{EBFBF8A0-3D28-4D70-8445-280CB5FDA381}" type="sibTrans" cxnId="{2F55BA28-DEBC-4CA3-88E7-3A5F4F5990F2}">
      <dgm:prSet/>
      <dgm:spPr/>
      <dgm:t>
        <a:bodyPr/>
        <a:lstStyle/>
        <a:p>
          <a:endParaRPr lang="ru-RU"/>
        </a:p>
      </dgm:t>
    </dgm:pt>
    <dgm:pt modelId="{71183256-4B1B-4B21-8006-2124E5E3B8EA}">
      <dgm:prSet phldrT="[Текст]"/>
      <dgm:spPr/>
      <dgm:t>
        <a:bodyPr/>
        <a:lstStyle/>
        <a:p>
          <a:r>
            <a:rPr lang="en-US" dirty="0" smtClean="0"/>
            <a:t>&lt;/</a:t>
          </a:r>
          <a:r>
            <a:rPr lang="ru-RU" dirty="0" smtClean="0"/>
            <a:t>Ядро</a:t>
          </a:r>
          <a:r>
            <a:rPr lang="en-US" dirty="0" smtClean="0"/>
            <a:t>&gt;</a:t>
          </a:r>
          <a:endParaRPr lang="ru-RU" dirty="0"/>
        </a:p>
      </dgm:t>
    </dgm:pt>
    <dgm:pt modelId="{8B0BBE44-8FDC-40B3-85E0-177CE592A2A2}" type="parTrans" cxnId="{98975E30-72B9-4EEC-8590-42B59C759A83}">
      <dgm:prSet/>
      <dgm:spPr/>
      <dgm:t>
        <a:bodyPr/>
        <a:lstStyle/>
        <a:p>
          <a:endParaRPr lang="ru-RU"/>
        </a:p>
      </dgm:t>
    </dgm:pt>
    <dgm:pt modelId="{37BF15D5-A72D-4B91-9277-2D2BB842941D}" type="sibTrans" cxnId="{98975E30-72B9-4EEC-8590-42B59C759A83}">
      <dgm:prSet/>
      <dgm:spPr/>
      <dgm:t>
        <a:bodyPr/>
        <a:lstStyle/>
        <a:p>
          <a:endParaRPr lang="ru-RU"/>
        </a:p>
      </dgm:t>
    </dgm:pt>
    <dgm:pt modelId="{8432F6E8-FD31-4AD7-8E21-88C45E30E9CD}">
      <dgm:prSet phldrT="[Текст]" custT="1"/>
      <dgm:spPr/>
      <dgm:t>
        <a:bodyPr/>
        <a:lstStyle/>
        <a:p>
          <a:r>
            <a:rPr lang="ru-RU" sz="1400" dirty="0" smtClean="0"/>
            <a:t>Задача </a:t>
          </a:r>
          <a:r>
            <a:rPr lang="en-US" sz="1400" dirty="0" smtClean="0"/>
            <a:t>“</a:t>
          </a:r>
          <a:r>
            <a:rPr lang="ru-RU" sz="1400" dirty="0" smtClean="0"/>
            <a:t>Расчет норм расхода материалов на изделие</a:t>
          </a:r>
          <a:r>
            <a:rPr lang="en-US" sz="1400" dirty="0" smtClean="0"/>
            <a:t>”</a:t>
          </a:r>
          <a:endParaRPr lang="ru-RU" sz="1400" dirty="0"/>
        </a:p>
      </dgm:t>
    </dgm:pt>
    <dgm:pt modelId="{B8D487BC-FECD-4AEB-880D-55A3A8746177}" type="parTrans" cxnId="{420444C3-32B5-4883-A420-6A2873181C6F}">
      <dgm:prSet/>
      <dgm:spPr/>
      <dgm:t>
        <a:bodyPr/>
        <a:lstStyle/>
        <a:p>
          <a:endParaRPr lang="ru-RU"/>
        </a:p>
      </dgm:t>
    </dgm:pt>
    <dgm:pt modelId="{FC1849AD-4035-45B0-AFCD-29B6D2E16DEC}" type="sibTrans" cxnId="{420444C3-32B5-4883-A420-6A2873181C6F}">
      <dgm:prSet/>
      <dgm:spPr/>
      <dgm:t>
        <a:bodyPr/>
        <a:lstStyle/>
        <a:p>
          <a:endParaRPr lang="ru-RU"/>
        </a:p>
      </dgm:t>
    </dgm:pt>
    <dgm:pt modelId="{EFDE2B48-748B-4510-9753-204016E55B68}">
      <dgm:prSet phldrT="[Текст]" custT="1"/>
      <dgm:spPr/>
      <dgm:t>
        <a:bodyPr/>
        <a:lstStyle/>
        <a:p>
          <a:r>
            <a:rPr lang="ru-RU" sz="1400" dirty="0" smtClean="0"/>
            <a:t>Задача </a:t>
          </a:r>
          <a:r>
            <a:rPr lang="en-US" sz="1400" dirty="0" smtClean="0"/>
            <a:t>“</a:t>
          </a:r>
          <a:r>
            <a:rPr lang="ru-RU" sz="1400" dirty="0" smtClean="0"/>
            <a:t>Расчет сводных норм расхода материала</a:t>
          </a:r>
          <a:r>
            <a:rPr lang="en-US" sz="1400" dirty="0" smtClean="0"/>
            <a:t>”</a:t>
          </a:r>
          <a:endParaRPr lang="ru-RU" sz="1400" dirty="0"/>
        </a:p>
      </dgm:t>
    </dgm:pt>
    <dgm:pt modelId="{BA1A6167-58F3-4F8A-9ACA-7A2ECA03D66B}" type="parTrans" cxnId="{C8D0B480-CF34-4CAD-9922-BE33DFD1ADFA}">
      <dgm:prSet/>
      <dgm:spPr/>
      <dgm:t>
        <a:bodyPr/>
        <a:lstStyle/>
        <a:p>
          <a:endParaRPr lang="ru-RU"/>
        </a:p>
      </dgm:t>
    </dgm:pt>
    <dgm:pt modelId="{69658DF3-61D2-453A-B1DA-4528AA216795}" type="sibTrans" cxnId="{C8D0B480-CF34-4CAD-9922-BE33DFD1ADFA}">
      <dgm:prSet/>
      <dgm:spPr/>
      <dgm:t>
        <a:bodyPr/>
        <a:lstStyle/>
        <a:p>
          <a:endParaRPr lang="ru-RU"/>
        </a:p>
      </dgm:t>
    </dgm:pt>
    <dgm:pt modelId="{1C2FDCB4-CD3E-4CF9-9186-CE955E0385D8}">
      <dgm:prSet phldrT="[Текст]"/>
      <dgm:spPr/>
      <dgm:t>
        <a:bodyPr/>
        <a:lstStyle/>
        <a:p>
          <a:r>
            <a:rPr lang="ru-RU" dirty="0" smtClean="0"/>
            <a:t>-</a:t>
          </a:r>
          <a:r>
            <a:rPr lang="en-US" dirty="0" smtClean="0"/>
            <a:t>&gt;/</a:t>
          </a:r>
          <a:r>
            <a:rPr lang="ru-RU" dirty="0" smtClean="0"/>
            <a:t>Выходные данные</a:t>
          </a:r>
          <a:endParaRPr lang="ru-RU" dirty="0"/>
        </a:p>
      </dgm:t>
    </dgm:pt>
    <dgm:pt modelId="{B8DCB3B9-830D-4F2F-A927-6BC346F6E44C}" type="parTrans" cxnId="{5876A89E-81AE-410C-BA18-933113D66526}">
      <dgm:prSet/>
      <dgm:spPr/>
      <dgm:t>
        <a:bodyPr/>
        <a:lstStyle/>
        <a:p>
          <a:endParaRPr lang="ru-RU"/>
        </a:p>
      </dgm:t>
    </dgm:pt>
    <dgm:pt modelId="{F516811B-70F3-414C-B92E-CDB6D05CE0A7}" type="sibTrans" cxnId="{5876A89E-81AE-410C-BA18-933113D66526}">
      <dgm:prSet/>
      <dgm:spPr/>
      <dgm:t>
        <a:bodyPr/>
        <a:lstStyle/>
        <a:p>
          <a:endParaRPr lang="ru-RU"/>
        </a:p>
      </dgm:t>
    </dgm:pt>
    <dgm:pt modelId="{B27E7596-083D-4D85-9E60-FDA8FB04BDF1}">
      <dgm:prSet phldrT="[Текст]" custT="1"/>
      <dgm:spPr/>
      <dgm:t>
        <a:bodyPr/>
        <a:lstStyle/>
        <a:p>
          <a:r>
            <a:rPr lang="ru-RU" sz="1400" dirty="0" smtClean="0"/>
            <a:t>ТБД </a:t>
          </a:r>
          <a:r>
            <a:rPr lang="en-US" sz="1400" dirty="0" smtClean="0"/>
            <a:t>“</a:t>
          </a:r>
          <a:r>
            <a:rPr lang="ru-RU" sz="1400" dirty="0" smtClean="0"/>
            <a:t>Сводные нормы расхода материала на изделие</a:t>
          </a:r>
          <a:r>
            <a:rPr lang="en-US" sz="1400" dirty="0" smtClean="0"/>
            <a:t>”</a:t>
          </a:r>
          <a:endParaRPr lang="ru-RU" sz="1400" dirty="0"/>
        </a:p>
      </dgm:t>
    </dgm:pt>
    <dgm:pt modelId="{842EBF7D-18AF-4D17-A70D-1C170B83448A}" type="parTrans" cxnId="{FBF36C45-3CC6-46A5-92B5-731E906979CC}">
      <dgm:prSet/>
      <dgm:spPr/>
      <dgm:t>
        <a:bodyPr/>
        <a:lstStyle/>
        <a:p>
          <a:endParaRPr lang="ru-RU"/>
        </a:p>
      </dgm:t>
    </dgm:pt>
    <dgm:pt modelId="{E37BD7C3-9C28-462B-B7E1-EF01FE13C9F7}" type="sibTrans" cxnId="{FBF36C45-3CC6-46A5-92B5-731E906979CC}">
      <dgm:prSet/>
      <dgm:spPr/>
      <dgm:t>
        <a:bodyPr/>
        <a:lstStyle/>
        <a:p>
          <a:endParaRPr lang="ru-RU"/>
        </a:p>
      </dgm:t>
    </dgm:pt>
    <dgm:pt modelId="{34214011-2ECD-4876-B2AC-3846386F7409}">
      <dgm:prSet phldrT="[Текст]" custT="1"/>
      <dgm:spPr/>
      <dgm:t>
        <a:bodyPr/>
        <a:lstStyle/>
        <a:p>
          <a:r>
            <a:rPr lang="ru-RU" sz="1400" dirty="0" smtClean="0"/>
            <a:t>Ведомость </a:t>
          </a:r>
          <a:r>
            <a:rPr lang="ru-RU" sz="1400" dirty="0" err="1" smtClean="0"/>
            <a:t>подетальных</a:t>
          </a:r>
          <a:r>
            <a:rPr lang="ru-RU" sz="1400" dirty="0" smtClean="0"/>
            <a:t> ном расхода материалов</a:t>
          </a:r>
          <a:endParaRPr lang="ru-RU" sz="1400" dirty="0"/>
        </a:p>
      </dgm:t>
    </dgm:pt>
    <dgm:pt modelId="{C1D03051-344A-483C-954F-50F59284F11F}" type="parTrans" cxnId="{7A9B748A-9B21-4D9D-BE14-43D83A6CBAC3}">
      <dgm:prSet/>
      <dgm:spPr/>
      <dgm:t>
        <a:bodyPr/>
        <a:lstStyle/>
        <a:p>
          <a:endParaRPr lang="ru-RU"/>
        </a:p>
      </dgm:t>
    </dgm:pt>
    <dgm:pt modelId="{E70C92A7-3039-409F-BDAB-A9B5487C6CE6}" type="sibTrans" cxnId="{7A9B748A-9B21-4D9D-BE14-43D83A6CBAC3}">
      <dgm:prSet/>
      <dgm:spPr/>
      <dgm:t>
        <a:bodyPr/>
        <a:lstStyle/>
        <a:p>
          <a:endParaRPr lang="ru-RU"/>
        </a:p>
      </dgm:t>
    </dgm:pt>
    <dgm:pt modelId="{194498CD-8450-48DF-810D-9D99BC360778}">
      <dgm:prSet phldrT="[Текст]" custT="1"/>
      <dgm:spPr/>
      <dgm:t>
        <a:bodyPr/>
        <a:lstStyle/>
        <a:p>
          <a:r>
            <a:rPr lang="ru-RU" sz="1400" dirty="0" smtClean="0"/>
            <a:t>Ведомость сводных норм расхода материалов на изделие</a:t>
          </a:r>
          <a:endParaRPr lang="ru-RU" sz="1400" dirty="0"/>
        </a:p>
      </dgm:t>
    </dgm:pt>
    <dgm:pt modelId="{4A438411-A5E4-4AAE-B149-CD5604D1FB78}" type="parTrans" cxnId="{5F9B0068-1167-4F72-84B0-0C14FE8F8D06}">
      <dgm:prSet/>
      <dgm:spPr/>
      <dgm:t>
        <a:bodyPr/>
        <a:lstStyle/>
        <a:p>
          <a:endParaRPr lang="ru-RU"/>
        </a:p>
      </dgm:t>
    </dgm:pt>
    <dgm:pt modelId="{25CADFD3-C131-4E50-B1DD-E78CBF5AFD08}" type="sibTrans" cxnId="{5F9B0068-1167-4F72-84B0-0C14FE8F8D06}">
      <dgm:prSet/>
      <dgm:spPr/>
      <dgm:t>
        <a:bodyPr/>
        <a:lstStyle/>
        <a:p>
          <a:endParaRPr lang="ru-RU"/>
        </a:p>
      </dgm:t>
    </dgm:pt>
    <dgm:pt modelId="{5B9C4642-261D-4AD5-A844-59D1D7711B50}" type="pres">
      <dgm:prSet presAssocID="{2E81DDD1-E50B-4143-B7CE-D290F3F051F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7C639FD-D2FA-4254-AD91-30FE378BD0EC}" type="pres">
      <dgm:prSet presAssocID="{2E81DDD1-E50B-4143-B7CE-D290F3F051F0}" presName="tSp" presStyleCnt="0"/>
      <dgm:spPr/>
    </dgm:pt>
    <dgm:pt modelId="{4C9F80E2-1101-4B49-BD01-2A9ED0B47B2A}" type="pres">
      <dgm:prSet presAssocID="{2E81DDD1-E50B-4143-B7CE-D290F3F051F0}" presName="bSp" presStyleCnt="0"/>
      <dgm:spPr/>
    </dgm:pt>
    <dgm:pt modelId="{6C1B96E0-1CD6-4BBD-8FB0-A9E1FA382BE0}" type="pres">
      <dgm:prSet presAssocID="{2E81DDD1-E50B-4143-B7CE-D290F3F051F0}" presName="process" presStyleCnt="0"/>
      <dgm:spPr/>
    </dgm:pt>
    <dgm:pt modelId="{EF8353A8-4BAE-4028-9FFA-0BA95B1B5504}" type="pres">
      <dgm:prSet presAssocID="{011342BE-4D19-41F3-B815-79469B9C351F}" presName="composite1" presStyleCnt="0"/>
      <dgm:spPr/>
    </dgm:pt>
    <dgm:pt modelId="{201C864F-F26A-45B1-A245-878D9C5C859F}" type="pres">
      <dgm:prSet presAssocID="{011342BE-4D19-41F3-B815-79469B9C351F}" presName="dummyNode1" presStyleLbl="node1" presStyleIdx="0" presStyleCnt="3"/>
      <dgm:spPr/>
    </dgm:pt>
    <dgm:pt modelId="{1ADAB3A6-8F5B-4053-AEC8-D416AE0D57DF}" type="pres">
      <dgm:prSet presAssocID="{011342BE-4D19-41F3-B815-79469B9C351F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012939-8AAE-4782-95A6-0AE811AE94BD}" type="pres">
      <dgm:prSet presAssocID="{011342BE-4D19-41F3-B815-79469B9C351F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BB3F06-8717-4898-AF18-04C4CDF7B5FC}" type="pres">
      <dgm:prSet presAssocID="{011342BE-4D19-41F3-B815-79469B9C351F}" presName="parentNode1" presStyleLbl="node1" presStyleIdx="0" presStyleCnt="3" custLinFactNeighborX="-3025" custLinFactNeighborY="3218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B017F6-B8F4-41A9-AB1F-E5A355BD7CAF}" type="pres">
      <dgm:prSet presAssocID="{011342BE-4D19-41F3-B815-79469B9C351F}" presName="connSite1" presStyleCnt="0"/>
      <dgm:spPr/>
    </dgm:pt>
    <dgm:pt modelId="{1688D80D-3BB0-4DDC-86EF-83D4CDCDFBCA}" type="pres">
      <dgm:prSet presAssocID="{1A5AB652-5032-4669-98C1-78329F7F2D07}" presName="Name9" presStyleLbl="sibTrans2D1" presStyleIdx="0" presStyleCnt="2" custScaleX="106829"/>
      <dgm:spPr/>
      <dgm:t>
        <a:bodyPr/>
        <a:lstStyle/>
        <a:p>
          <a:endParaRPr lang="ru-RU"/>
        </a:p>
      </dgm:t>
    </dgm:pt>
    <dgm:pt modelId="{CF10BF1B-C080-4AFC-82B9-E306E0E2507D}" type="pres">
      <dgm:prSet presAssocID="{71183256-4B1B-4B21-8006-2124E5E3B8EA}" presName="composite2" presStyleCnt="0"/>
      <dgm:spPr/>
    </dgm:pt>
    <dgm:pt modelId="{854C16F0-21B4-45D1-A6CB-B2E7B3D40EC2}" type="pres">
      <dgm:prSet presAssocID="{71183256-4B1B-4B21-8006-2124E5E3B8EA}" presName="dummyNode2" presStyleLbl="node1" presStyleIdx="0" presStyleCnt="3"/>
      <dgm:spPr/>
    </dgm:pt>
    <dgm:pt modelId="{B74146A0-F162-43B9-A5BE-D6AE23CD931A}" type="pres">
      <dgm:prSet presAssocID="{71183256-4B1B-4B21-8006-2124E5E3B8EA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05AE17-351C-476F-B948-2C0E4B6915E9}" type="pres">
      <dgm:prSet presAssocID="{71183256-4B1B-4B21-8006-2124E5E3B8EA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94DB81-BA36-4848-914B-3AD08A1BBD95}" type="pres">
      <dgm:prSet presAssocID="{71183256-4B1B-4B21-8006-2124E5E3B8EA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49B8DC-AB40-48C0-8D12-20C05998563F}" type="pres">
      <dgm:prSet presAssocID="{71183256-4B1B-4B21-8006-2124E5E3B8EA}" presName="connSite2" presStyleCnt="0"/>
      <dgm:spPr/>
    </dgm:pt>
    <dgm:pt modelId="{98F341E3-C43A-45CD-8D03-74B652308DDB}" type="pres">
      <dgm:prSet presAssocID="{37BF15D5-A72D-4B91-9277-2D2BB842941D}" presName="Name18" presStyleLbl="sibTrans2D1" presStyleIdx="1" presStyleCnt="2"/>
      <dgm:spPr/>
      <dgm:t>
        <a:bodyPr/>
        <a:lstStyle/>
        <a:p>
          <a:endParaRPr lang="ru-RU"/>
        </a:p>
      </dgm:t>
    </dgm:pt>
    <dgm:pt modelId="{F51EA37D-969A-400F-B655-17EAB30A7B0A}" type="pres">
      <dgm:prSet presAssocID="{1C2FDCB4-CD3E-4CF9-9186-CE955E0385D8}" presName="composite1" presStyleCnt="0"/>
      <dgm:spPr/>
    </dgm:pt>
    <dgm:pt modelId="{FDB289F9-036A-48E0-92E0-BCF040FA7172}" type="pres">
      <dgm:prSet presAssocID="{1C2FDCB4-CD3E-4CF9-9186-CE955E0385D8}" presName="dummyNode1" presStyleLbl="node1" presStyleIdx="1" presStyleCnt="3"/>
      <dgm:spPr/>
    </dgm:pt>
    <dgm:pt modelId="{DD221AC9-CD7E-4915-9D59-F0054BB648BE}" type="pres">
      <dgm:prSet presAssocID="{1C2FDCB4-CD3E-4CF9-9186-CE955E0385D8}" presName="childNode1" presStyleLbl="bgAcc1" presStyleIdx="2" presStyleCnt="3" custScaleY="12334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1C4BFD-C71B-477E-B34B-A2E3850B134C}" type="pres">
      <dgm:prSet presAssocID="{1C2FDCB4-CD3E-4CF9-9186-CE955E0385D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F0054E-CD99-43A0-B83B-858CC9CEDCEC}" type="pres">
      <dgm:prSet presAssocID="{1C2FDCB4-CD3E-4CF9-9186-CE955E0385D8}" presName="parentNode1" presStyleLbl="node1" presStyleIdx="2" presStyleCnt="3" custLinFactNeighborX="-7971" custLinFactNeighborY="7703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86D160-5183-47B0-AFA0-E9E418289F4F}" type="pres">
      <dgm:prSet presAssocID="{1C2FDCB4-CD3E-4CF9-9186-CE955E0385D8}" presName="connSite1" presStyleCnt="0"/>
      <dgm:spPr/>
    </dgm:pt>
  </dgm:ptLst>
  <dgm:cxnLst>
    <dgm:cxn modelId="{420444C3-32B5-4883-A420-6A2873181C6F}" srcId="{71183256-4B1B-4B21-8006-2124E5E3B8EA}" destId="{8432F6E8-FD31-4AD7-8E21-88C45E30E9CD}" srcOrd="0" destOrd="0" parTransId="{B8D487BC-FECD-4AEB-880D-55A3A8746177}" sibTransId="{FC1849AD-4035-45B0-AFCD-29B6D2E16DEC}"/>
    <dgm:cxn modelId="{49AB4ED1-EFFB-4892-B2FC-46E2A48035C9}" type="presOf" srcId="{B27E7596-083D-4D85-9E60-FDA8FB04BDF1}" destId="{8C1C4BFD-C71B-477E-B34B-A2E3850B134C}" srcOrd="1" destOrd="0" presId="urn:microsoft.com/office/officeart/2005/8/layout/hProcess4"/>
    <dgm:cxn modelId="{CC195230-C74C-424D-82DE-F819D87B3CD2}" type="presOf" srcId="{011342BE-4D19-41F3-B815-79469B9C351F}" destId="{15BB3F06-8717-4898-AF18-04C4CDF7B5FC}" srcOrd="0" destOrd="0" presId="urn:microsoft.com/office/officeart/2005/8/layout/hProcess4"/>
    <dgm:cxn modelId="{1AE65CF1-DA68-4964-A49D-771162691727}" type="presOf" srcId="{1A5AB652-5032-4669-98C1-78329F7F2D07}" destId="{1688D80D-3BB0-4DDC-86EF-83D4CDCDFBCA}" srcOrd="0" destOrd="0" presId="urn:microsoft.com/office/officeart/2005/8/layout/hProcess4"/>
    <dgm:cxn modelId="{F619FEA1-F648-48B6-81E3-D2EE4A81B7D6}" type="presOf" srcId="{EFDE2B48-748B-4510-9753-204016E55B68}" destId="{6C05AE17-351C-476F-B948-2C0E4B6915E9}" srcOrd="1" destOrd="1" presId="urn:microsoft.com/office/officeart/2005/8/layout/hProcess4"/>
    <dgm:cxn modelId="{98975E30-72B9-4EEC-8590-42B59C759A83}" srcId="{2E81DDD1-E50B-4143-B7CE-D290F3F051F0}" destId="{71183256-4B1B-4B21-8006-2124E5E3B8EA}" srcOrd="1" destOrd="0" parTransId="{8B0BBE44-8FDC-40B3-85E0-177CE592A2A2}" sibTransId="{37BF15D5-A72D-4B91-9277-2D2BB842941D}"/>
    <dgm:cxn modelId="{63F8D0CB-A067-45A8-9DF8-A32B2EAB9EEF}" type="presOf" srcId="{B27E7596-083D-4D85-9E60-FDA8FB04BDF1}" destId="{DD221AC9-CD7E-4915-9D59-F0054BB648BE}" srcOrd="0" destOrd="0" presId="urn:microsoft.com/office/officeart/2005/8/layout/hProcess4"/>
    <dgm:cxn modelId="{2F55BA28-DEBC-4CA3-88E7-3A5F4F5990F2}" srcId="{011342BE-4D19-41F3-B815-79469B9C351F}" destId="{D7E7E207-32F1-4B5B-AC09-3118D65EEFAD}" srcOrd="1" destOrd="0" parTransId="{B1F055B1-B94E-416A-8745-CAEA6DC6A7DF}" sibTransId="{EBFBF8A0-3D28-4D70-8445-280CB5FDA381}"/>
    <dgm:cxn modelId="{A258C6A1-21FE-4547-BD6A-897EF92B48D5}" type="presOf" srcId="{2E81DDD1-E50B-4143-B7CE-D290F3F051F0}" destId="{5B9C4642-261D-4AD5-A844-59D1D7711B50}" srcOrd="0" destOrd="0" presId="urn:microsoft.com/office/officeart/2005/8/layout/hProcess4"/>
    <dgm:cxn modelId="{E709751F-1D41-4860-874E-65C5074E8E8F}" srcId="{011342BE-4D19-41F3-B815-79469B9C351F}" destId="{D496D4C4-44F4-47EF-872B-356BEAC1FD5E}" srcOrd="0" destOrd="0" parTransId="{7CA0E680-2F0B-4F2F-A426-9EAD3CDFCB74}" sibTransId="{4C93D54A-3128-49E5-BF14-30C49A455053}"/>
    <dgm:cxn modelId="{7A9B748A-9B21-4D9D-BE14-43D83A6CBAC3}" srcId="{1C2FDCB4-CD3E-4CF9-9186-CE955E0385D8}" destId="{34214011-2ECD-4876-B2AC-3846386F7409}" srcOrd="1" destOrd="0" parTransId="{C1D03051-344A-483C-954F-50F59284F11F}" sibTransId="{E70C92A7-3039-409F-BDAB-A9B5487C6CE6}"/>
    <dgm:cxn modelId="{1F96CE01-8E0E-4DC0-B5A4-85AC76C12D98}" type="presOf" srcId="{34214011-2ECD-4876-B2AC-3846386F7409}" destId="{DD221AC9-CD7E-4915-9D59-F0054BB648BE}" srcOrd="0" destOrd="1" presId="urn:microsoft.com/office/officeart/2005/8/layout/hProcess4"/>
    <dgm:cxn modelId="{9AD8D2A7-993F-42B2-AFA1-E624EBECE0CA}" type="presOf" srcId="{194498CD-8450-48DF-810D-9D99BC360778}" destId="{DD221AC9-CD7E-4915-9D59-F0054BB648BE}" srcOrd="0" destOrd="2" presId="urn:microsoft.com/office/officeart/2005/8/layout/hProcess4"/>
    <dgm:cxn modelId="{237FEC71-2EC8-4D02-9373-117AAE23B8C2}" type="presOf" srcId="{8432F6E8-FD31-4AD7-8E21-88C45E30E9CD}" destId="{B74146A0-F162-43B9-A5BE-D6AE23CD931A}" srcOrd="0" destOrd="0" presId="urn:microsoft.com/office/officeart/2005/8/layout/hProcess4"/>
    <dgm:cxn modelId="{E8904098-D582-4A34-9BB2-07F53C99F879}" type="presOf" srcId="{D496D4C4-44F4-47EF-872B-356BEAC1FD5E}" destId="{1ADAB3A6-8F5B-4053-AEC8-D416AE0D57DF}" srcOrd="0" destOrd="0" presId="urn:microsoft.com/office/officeart/2005/8/layout/hProcess4"/>
    <dgm:cxn modelId="{5F9B0068-1167-4F72-84B0-0C14FE8F8D06}" srcId="{1C2FDCB4-CD3E-4CF9-9186-CE955E0385D8}" destId="{194498CD-8450-48DF-810D-9D99BC360778}" srcOrd="2" destOrd="0" parTransId="{4A438411-A5E4-4AAE-B149-CD5604D1FB78}" sibTransId="{25CADFD3-C131-4E50-B1DD-E78CBF5AFD08}"/>
    <dgm:cxn modelId="{AD86130B-D687-43D2-A7C3-FC0C647B875E}" type="presOf" srcId="{D7E7E207-32F1-4B5B-AC09-3118D65EEFAD}" destId="{F9012939-8AAE-4782-95A6-0AE811AE94BD}" srcOrd="1" destOrd="1" presId="urn:microsoft.com/office/officeart/2005/8/layout/hProcess4"/>
    <dgm:cxn modelId="{4AE2C01C-E123-4B5C-B219-0A8FDB573C66}" type="presOf" srcId="{1C2FDCB4-CD3E-4CF9-9186-CE955E0385D8}" destId="{FDF0054E-CD99-43A0-B83B-858CC9CEDCEC}" srcOrd="0" destOrd="0" presId="urn:microsoft.com/office/officeart/2005/8/layout/hProcess4"/>
    <dgm:cxn modelId="{FBF36C45-3CC6-46A5-92B5-731E906979CC}" srcId="{1C2FDCB4-CD3E-4CF9-9186-CE955E0385D8}" destId="{B27E7596-083D-4D85-9E60-FDA8FB04BDF1}" srcOrd="0" destOrd="0" parTransId="{842EBF7D-18AF-4D17-A70D-1C170B83448A}" sibTransId="{E37BD7C3-9C28-462B-B7E1-EF01FE13C9F7}"/>
    <dgm:cxn modelId="{D8FCE587-22D4-4900-8D22-B7AFFF0DFCCF}" type="presOf" srcId="{37BF15D5-A72D-4B91-9277-2D2BB842941D}" destId="{98F341E3-C43A-45CD-8D03-74B652308DDB}" srcOrd="0" destOrd="0" presId="urn:microsoft.com/office/officeart/2005/8/layout/hProcess4"/>
    <dgm:cxn modelId="{B85D3753-71AE-4565-A45E-7724311503D6}" srcId="{2E81DDD1-E50B-4143-B7CE-D290F3F051F0}" destId="{011342BE-4D19-41F3-B815-79469B9C351F}" srcOrd="0" destOrd="0" parTransId="{043E24FB-90B1-4120-8AF8-E2C55765AAC0}" sibTransId="{1A5AB652-5032-4669-98C1-78329F7F2D07}"/>
    <dgm:cxn modelId="{794C994B-A8EB-4663-B5DD-15CCB49C991A}" type="presOf" srcId="{8432F6E8-FD31-4AD7-8E21-88C45E30E9CD}" destId="{6C05AE17-351C-476F-B948-2C0E4B6915E9}" srcOrd="1" destOrd="0" presId="urn:microsoft.com/office/officeart/2005/8/layout/hProcess4"/>
    <dgm:cxn modelId="{1E0841B6-B77F-4018-9A06-93897A36EE2E}" type="presOf" srcId="{34214011-2ECD-4876-B2AC-3846386F7409}" destId="{8C1C4BFD-C71B-477E-B34B-A2E3850B134C}" srcOrd="1" destOrd="1" presId="urn:microsoft.com/office/officeart/2005/8/layout/hProcess4"/>
    <dgm:cxn modelId="{99869732-FBEF-4112-8174-FB398EF54664}" type="presOf" srcId="{D7E7E207-32F1-4B5B-AC09-3118D65EEFAD}" destId="{1ADAB3A6-8F5B-4053-AEC8-D416AE0D57DF}" srcOrd="0" destOrd="1" presId="urn:microsoft.com/office/officeart/2005/8/layout/hProcess4"/>
    <dgm:cxn modelId="{5876A89E-81AE-410C-BA18-933113D66526}" srcId="{2E81DDD1-E50B-4143-B7CE-D290F3F051F0}" destId="{1C2FDCB4-CD3E-4CF9-9186-CE955E0385D8}" srcOrd="2" destOrd="0" parTransId="{B8DCB3B9-830D-4F2F-A927-6BC346F6E44C}" sibTransId="{F516811B-70F3-414C-B92E-CDB6D05CE0A7}"/>
    <dgm:cxn modelId="{4E3C23F3-C87B-493E-9C7A-A30117CF693F}" type="presOf" srcId="{194498CD-8450-48DF-810D-9D99BC360778}" destId="{8C1C4BFD-C71B-477E-B34B-A2E3850B134C}" srcOrd="1" destOrd="2" presId="urn:microsoft.com/office/officeart/2005/8/layout/hProcess4"/>
    <dgm:cxn modelId="{2F657B37-E330-4960-874B-326F4763D33F}" type="presOf" srcId="{EFDE2B48-748B-4510-9753-204016E55B68}" destId="{B74146A0-F162-43B9-A5BE-D6AE23CD931A}" srcOrd="0" destOrd="1" presId="urn:microsoft.com/office/officeart/2005/8/layout/hProcess4"/>
    <dgm:cxn modelId="{B32494B5-622C-4752-AFC9-34036B938EB4}" type="presOf" srcId="{71183256-4B1B-4B21-8006-2124E5E3B8EA}" destId="{C994DB81-BA36-4848-914B-3AD08A1BBD95}" srcOrd="0" destOrd="0" presId="urn:microsoft.com/office/officeart/2005/8/layout/hProcess4"/>
    <dgm:cxn modelId="{D9D2F3BC-CE97-4D1D-AEFC-2E153A35439B}" type="presOf" srcId="{D496D4C4-44F4-47EF-872B-356BEAC1FD5E}" destId="{F9012939-8AAE-4782-95A6-0AE811AE94BD}" srcOrd="1" destOrd="0" presId="urn:microsoft.com/office/officeart/2005/8/layout/hProcess4"/>
    <dgm:cxn modelId="{C8D0B480-CF34-4CAD-9922-BE33DFD1ADFA}" srcId="{71183256-4B1B-4B21-8006-2124E5E3B8EA}" destId="{EFDE2B48-748B-4510-9753-204016E55B68}" srcOrd="1" destOrd="0" parTransId="{BA1A6167-58F3-4F8A-9ACA-7A2ECA03D66B}" sibTransId="{69658DF3-61D2-453A-B1DA-4528AA216795}"/>
    <dgm:cxn modelId="{2F16A57E-D201-4396-B798-4DA546678AF1}" type="presParOf" srcId="{5B9C4642-261D-4AD5-A844-59D1D7711B50}" destId="{27C639FD-D2FA-4254-AD91-30FE378BD0EC}" srcOrd="0" destOrd="0" presId="urn:microsoft.com/office/officeart/2005/8/layout/hProcess4"/>
    <dgm:cxn modelId="{05142AFE-0BBD-4B79-A05A-741AD62250B5}" type="presParOf" srcId="{5B9C4642-261D-4AD5-A844-59D1D7711B50}" destId="{4C9F80E2-1101-4B49-BD01-2A9ED0B47B2A}" srcOrd="1" destOrd="0" presId="urn:microsoft.com/office/officeart/2005/8/layout/hProcess4"/>
    <dgm:cxn modelId="{45F9F1BB-4121-4CDF-BCF2-64F8304F4F4C}" type="presParOf" srcId="{5B9C4642-261D-4AD5-A844-59D1D7711B50}" destId="{6C1B96E0-1CD6-4BBD-8FB0-A9E1FA382BE0}" srcOrd="2" destOrd="0" presId="urn:microsoft.com/office/officeart/2005/8/layout/hProcess4"/>
    <dgm:cxn modelId="{2E736943-9448-4E9F-88CA-1C8ADEC5D2D6}" type="presParOf" srcId="{6C1B96E0-1CD6-4BBD-8FB0-A9E1FA382BE0}" destId="{EF8353A8-4BAE-4028-9FFA-0BA95B1B5504}" srcOrd="0" destOrd="0" presId="urn:microsoft.com/office/officeart/2005/8/layout/hProcess4"/>
    <dgm:cxn modelId="{74D7F0B7-52E0-4CB5-A769-DFB2E4DDC722}" type="presParOf" srcId="{EF8353A8-4BAE-4028-9FFA-0BA95B1B5504}" destId="{201C864F-F26A-45B1-A245-878D9C5C859F}" srcOrd="0" destOrd="0" presId="urn:microsoft.com/office/officeart/2005/8/layout/hProcess4"/>
    <dgm:cxn modelId="{D76157C8-8D78-4DA6-9C78-7989CB675ABC}" type="presParOf" srcId="{EF8353A8-4BAE-4028-9FFA-0BA95B1B5504}" destId="{1ADAB3A6-8F5B-4053-AEC8-D416AE0D57DF}" srcOrd="1" destOrd="0" presId="urn:microsoft.com/office/officeart/2005/8/layout/hProcess4"/>
    <dgm:cxn modelId="{A7B46D2C-8BC7-49D4-BB4F-50E8AF5F3E99}" type="presParOf" srcId="{EF8353A8-4BAE-4028-9FFA-0BA95B1B5504}" destId="{F9012939-8AAE-4782-95A6-0AE811AE94BD}" srcOrd="2" destOrd="0" presId="urn:microsoft.com/office/officeart/2005/8/layout/hProcess4"/>
    <dgm:cxn modelId="{732CAEED-CDAA-4FBF-8ECF-5C85AB3F3A7C}" type="presParOf" srcId="{EF8353A8-4BAE-4028-9FFA-0BA95B1B5504}" destId="{15BB3F06-8717-4898-AF18-04C4CDF7B5FC}" srcOrd="3" destOrd="0" presId="urn:microsoft.com/office/officeart/2005/8/layout/hProcess4"/>
    <dgm:cxn modelId="{28074979-24FC-49A3-A741-1B00403B544C}" type="presParOf" srcId="{EF8353A8-4BAE-4028-9FFA-0BA95B1B5504}" destId="{61B017F6-B8F4-41A9-AB1F-E5A355BD7CAF}" srcOrd="4" destOrd="0" presId="urn:microsoft.com/office/officeart/2005/8/layout/hProcess4"/>
    <dgm:cxn modelId="{8D311DE9-EDC0-4AC3-8C0A-FD1EBD20764F}" type="presParOf" srcId="{6C1B96E0-1CD6-4BBD-8FB0-A9E1FA382BE0}" destId="{1688D80D-3BB0-4DDC-86EF-83D4CDCDFBCA}" srcOrd="1" destOrd="0" presId="urn:microsoft.com/office/officeart/2005/8/layout/hProcess4"/>
    <dgm:cxn modelId="{97D69110-4CFF-433E-A9F1-3D0E5A51FB0C}" type="presParOf" srcId="{6C1B96E0-1CD6-4BBD-8FB0-A9E1FA382BE0}" destId="{CF10BF1B-C080-4AFC-82B9-E306E0E2507D}" srcOrd="2" destOrd="0" presId="urn:microsoft.com/office/officeart/2005/8/layout/hProcess4"/>
    <dgm:cxn modelId="{978F658F-B790-46A3-B20D-BD1D8F1B6AC6}" type="presParOf" srcId="{CF10BF1B-C080-4AFC-82B9-E306E0E2507D}" destId="{854C16F0-21B4-45D1-A6CB-B2E7B3D40EC2}" srcOrd="0" destOrd="0" presId="urn:microsoft.com/office/officeart/2005/8/layout/hProcess4"/>
    <dgm:cxn modelId="{3A3764F2-AA5A-4C13-B900-4494A24D33EF}" type="presParOf" srcId="{CF10BF1B-C080-4AFC-82B9-E306E0E2507D}" destId="{B74146A0-F162-43B9-A5BE-D6AE23CD931A}" srcOrd="1" destOrd="0" presId="urn:microsoft.com/office/officeart/2005/8/layout/hProcess4"/>
    <dgm:cxn modelId="{9D57D987-C8C9-4D7D-AEED-BACC30336293}" type="presParOf" srcId="{CF10BF1B-C080-4AFC-82B9-E306E0E2507D}" destId="{6C05AE17-351C-476F-B948-2C0E4B6915E9}" srcOrd="2" destOrd="0" presId="urn:microsoft.com/office/officeart/2005/8/layout/hProcess4"/>
    <dgm:cxn modelId="{6F0F09F8-21E6-4FA5-9CB0-AB42226AEE69}" type="presParOf" srcId="{CF10BF1B-C080-4AFC-82B9-E306E0E2507D}" destId="{C994DB81-BA36-4848-914B-3AD08A1BBD95}" srcOrd="3" destOrd="0" presId="urn:microsoft.com/office/officeart/2005/8/layout/hProcess4"/>
    <dgm:cxn modelId="{DDA1356A-79AC-488A-B05E-E31E54552017}" type="presParOf" srcId="{CF10BF1B-C080-4AFC-82B9-E306E0E2507D}" destId="{5A49B8DC-AB40-48C0-8D12-20C05998563F}" srcOrd="4" destOrd="0" presId="urn:microsoft.com/office/officeart/2005/8/layout/hProcess4"/>
    <dgm:cxn modelId="{AC35CCFA-4F5C-46C7-A3D3-6D3F37C4ADE6}" type="presParOf" srcId="{6C1B96E0-1CD6-4BBD-8FB0-A9E1FA382BE0}" destId="{98F341E3-C43A-45CD-8D03-74B652308DDB}" srcOrd="3" destOrd="0" presId="urn:microsoft.com/office/officeart/2005/8/layout/hProcess4"/>
    <dgm:cxn modelId="{4496E64C-8A96-4A78-82E2-516FE86BBE85}" type="presParOf" srcId="{6C1B96E0-1CD6-4BBD-8FB0-A9E1FA382BE0}" destId="{F51EA37D-969A-400F-B655-17EAB30A7B0A}" srcOrd="4" destOrd="0" presId="urn:microsoft.com/office/officeart/2005/8/layout/hProcess4"/>
    <dgm:cxn modelId="{D72743FF-B3E8-4012-BD2A-B3F0A5F20855}" type="presParOf" srcId="{F51EA37D-969A-400F-B655-17EAB30A7B0A}" destId="{FDB289F9-036A-48E0-92E0-BCF040FA7172}" srcOrd="0" destOrd="0" presId="urn:microsoft.com/office/officeart/2005/8/layout/hProcess4"/>
    <dgm:cxn modelId="{C0FFD6F3-B658-4987-967C-D2C2FAA273F1}" type="presParOf" srcId="{F51EA37D-969A-400F-B655-17EAB30A7B0A}" destId="{DD221AC9-CD7E-4915-9D59-F0054BB648BE}" srcOrd="1" destOrd="0" presId="urn:microsoft.com/office/officeart/2005/8/layout/hProcess4"/>
    <dgm:cxn modelId="{A909035A-7DB1-4F8D-B344-C8ACAB77D968}" type="presParOf" srcId="{F51EA37D-969A-400F-B655-17EAB30A7B0A}" destId="{8C1C4BFD-C71B-477E-B34B-A2E3850B134C}" srcOrd="2" destOrd="0" presId="urn:microsoft.com/office/officeart/2005/8/layout/hProcess4"/>
    <dgm:cxn modelId="{1A674961-5478-4DF1-A62A-616932E5E309}" type="presParOf" srcId="{F51EA37D-969A-400F-B655-17EAB30A7B0A}" destId="{FDF0054E-CD99-43A0-B83B-858CC9CEDCEC}" srcOrd="3" destOrd="0" presId="urn:microsoft.com/office/officeart/2005/8/layout/hProcess4"/>
    <dgm:cxn modelId="{8A1F9E87-12F5-4D5D-B1C4-4CA7DF24580F}" type="presParOf" srcId="{F51EA37D-969A-400F-B655-17EAB30A7B0A}" destId="{BF86D160-5183-47B0-AFA0-E9E418289F4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33ACC0-3D8D-49AA-9F4B-B670A7DA3871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5363860F-4A3E-4E89-97AF-4FC10654B26F}">
      <dgm:prSet phldrT="[Текст]"/>
      <dgm:spPr/>
      <dgm:t>
        <a:bodyPr/>
        <a:lstStyle/>
        <a:p>
          <a:r>
            <a:rPr lang="ru-RU" dirty="0" smtClean="0"/>
            <a:t>ТБД </a:t>
          </a:r>
          <a:r>
            <a:rPr lang="en-US" dirty="0" smtClean="0"/>
            <a:t>“</a:t>
          </a:r>
          <a:r>
            <a:rPr lang="ru-RU" dirty="0" smtClean="0"/>
            <a:t>План выпуска изделий</a:t>
          </a:r>
          <a:r>
            <a:rPr lang="en-US" dirty="0" smtClean="0"/>
            <a:t>”</a:t>
          </a:r>
          <a:endParaRPr lang="ru-RU" dirty="0"/>
        </a:p>
      </dgm:t>
    </dgm:pt>
    <dgm:pt modelId="{9BF1325E-D3EB-43F3-AC07-F063495E90A1}" type="parTrans" cxnId="{67F12C8B-80C4-4460-84ED-9200143F2F5D}">
      <dgm:prSet/>
      <dgm:spPr/>
      <dgm:t>
        <a:bodyPr/>
        <a:lstStyle/>
        <a:p>
          <a:endParaRPr lang="ru-RU"/>
        </a:p>
      </dgm:t>
    </dgm:pt>
    <dgm:pt modelId="{59D90AC1-932F-43E7-9B07-2152E8EE9FD5}" type="sibTrans" cxnId="{67F12C8B-80C4-4460-84ED-9200143F2F5D}">
      <dgm:prSet/>
      <dgm:spPr/>
      <dgm:t>
        <a:bodyPr/>
        <a:lstStyle/>
        <a:p>
          <a:endParaRPr lang="ru-RU"/>
        </a:p>
      </dgm:t>
    </dgm:pt>
    <dgm:pt modelId="{2F47D6DB-6BFB-42C8-AA07-2E272AB3E1E0}">
      <dgm:prSet phldrT="[Текст]"/>
      <dgm:spPr/>
      <dgm:t>
        <a:bodyPr/>
        <a:lstStyle/>
        <a:p>
          <a:r>
            <a:rPr lang="en-US" dirty="0" smtClean="0"/>
            <a:t>&lt;/</a:t>
          </a:r>
          <a:r>
            <a:rPr lang="ru-RU" dirty="0" smtClean="0"/>
            <a:t>Ядро</a:t>
          </a:r>
          <a:r>
            <a:rPr lang="en-US" dirty="0" smtClean="0"/>
            <a:t>&gt;</a:t>
          </a:r>
          <a:endParaRPr lang="ru-RU" dirty="0"/>
        </a:p>
      </dgm:t>
    </dgm:pt>
    <dgm:pt modelId="{B7E5DC54-452A-44D6-8E83-63E1972E91F0}" type="parTrans" cxnId="{27709626-2362-41B1-82D3-09791580C7ED}">
      <dgm:prSet/>
      <dgm:spPr/>
      <dgm:t>
        <a:bodyPr/>
        <a:lstStyle/>
        <a:p>
          <a:endParaRPr lang="ru-RU"/>
        </a:p>
      </dgm:t>
    </dgm:pt>
    <dgm:pt modelId="{63FBD2F6-6899-4135-BC65-49053C4FD32C}" type="sibTrans" cxnId="{27709626-2362-41B1-82D3-09791580C7ED}">
      <dgm:prSet/>
      <dgm:spPr/>
      <dgm:t>
        <a:bodyPr/>
        <a:lstStyle/>
        <a:p>
          <a:endParaRPr lang="ru-RU"/>
        </a:p>
      </dgm:t>
    </dgm:pt>
    <dgm:pt modelId="{17E43070-EDAC-4573-9319-C7FA7BF5D7AA}">
      <dgm:prSet phldrT="[Текст]"/>
      <dgm:spPr/>
      <dgm:t>
        <a:bodyPr/>
        <a:lstStyle/>
        <a:p>
          <a:r>
            <a:rPr lang="ru-RU" dirty="0" smtClean="0"/>
            <a:t>Задача </a:t>
          </a:r>
          <a:r>
            <a:rPr lang="en-US" dirty="0" smtClean="0"/>
            <a:t>“</a:t>
          </a:r>
          <a:r>
            <a:rPr lang="ru-RU" dirty="0" smtClean="0"/>
            <a:t>Расчет потребности в материалах на товарный выпуск</a:t>
          </a:r>
          <a:r>
            <a:rPr lang="en-US" dirty="0" smtClean="0"/>
            <a:t>”</a:t>
          </a:r>
          <a:endParaRPr lang="ru-RU" dirty="0"/>
        </a:p>
      </dgm:t>
    </dgm:pt>
    <dgm:pt modelId="{4AED2766-5524-48F2-B296-D20CFA3AB7B2}" type="parTrans" cxnId="{B11B1490-4ABB-41C3-86C5-7AECA2E4378D}">
      <dgm:prSet/>
      <dgm:spPr/>
      <dgm:t>
        <a:bodyPr/>
        <a:lstStyle/>
        <a:p>
          <a:endParaRPr lang="ru-RU"/>
        </a:p>
      </dgm:t>
    </dgm:pt>
    <dgm:pt modelId="{D205CB51-B0C7-48D6-B9D3-934726EC04FC}" type="sibTrans" cxnId="{B11B1490-4ABB-41C3-86C5-7AECA2E4378D}">
      <dgm:prSet/>
      <dgm:spPr/>
      <dgm:t>
        <a:bodyPr/>
        <a:lstStyle/>
        <a:p>
          <a:endParaRPr lang="ru-RU"/>
        </a:p>
      </dgm:t>
    </dgm:pt>
    <dgm:pt modelId="{F2295446-F4F2-4639-8225-93BAC897A858}">
      <dgm:prSet phldrT="[Текст]"/>
      <dgm:spPr/>
      <dgm:t>
        <a:bodyPr/>
        <a:lstStyle/>
        <a:p>
          <a:r>
            <a:rPr lang="en-US" dirty="0" smtClean="0"/>
            <a:t>-&gt;/</a:t>
          </a:r>
          <a:r>
            <a:rPr lang="ru-RU" dirty="0" smtClean="0"/>
            <a:t>Выходные данные</a:t>
          </a:r>
          <a:endParaRPr lang="ru-RU" dirty="0"/>
        </a:p>
      </dgm:t>
    </dgm:pt>
    <dgm:pt modelId="{D5A95A5A-D069-4A4B-9E4D-5BA8BCE41C5F}" type="parTrans" cxnId="{F2C74CB3-BB80-4BA5-AC90-66577FF3CD04}">
      <dgm:prSet/>
      <dgm:spPr/>
      <dgm:t>
        <a:bodyPr/>
        <a:lstStyle/>
        <a:p>
          <a:endParaRPr lang="ru-RU"/>
        </a:p>
      </dgm:t>
    </dgm:pt>
    <dgm:pt modelId="{D5F008C6-0324-4595-A91C-E27D6CAF42C2}" type="sibTrans" cxnId="{F2C74CB3-BB80-4BA5-AC90-66577FF3CD04}">
      <dgm:prSet/>
      <dgm:spPr/>
      <dgm:t>
        <a:bodyPr/>
        <a:lstStyle/>
        <a:p>
          <a:endParaRPr lang="ru-RU"/>
        </a:p>
      </dgm:t>
    </dgm:pt>
    <dgm:pt modelId="{F527CCE9-8E26-497D-8336-D58AC913B331}">
      <dgm:prSet phldrT="[Текст]" custT="1"/>
      <dgm:spPr/>
      <dgm:t>
        <a:bodyPr/>
        <a:lstStyle/>
        <a:p>
          <a:r>
            <a:rPr lang="ru-RU" sz="1400" dirty="0" smtClean="0"/>
            <a:t>Ведомость потребности в материалах в разрезе изделий</a:t>
          </a:r>
          <a:endParaRPr lang="ru-RU" sz="1400" dirty="0"/>
        </a:p>
      </dgm:t>
    </dgm:pt>
    <dgm:pt modelId="{6D0F4BB5-430B-49CF-BA3E-67152FFE164B}" type="parTrans" cxnId="{3F90DF92-8571-46CA-955B-8E926012B672}">
      <dgm:prSet/>
      <dgm:spPr/>
      <dgm:t>
        <a:bodyPr/>
        <a:lstStyle/>
        <a:p>
          <a:endParaRPr lang="ru-RU"/>
        </a:p>
      </dgm:t>
    </dgm:pt>
    <dgm:pt modelId="{1DA23E0C-B1BA-4649-82E6-760690B40559}" type="sibTrans" cxnId="{3F90DF92-8571-46CA-955B-8E926012B672}">
      <dgm:prSet/>
      <dgm:spPr/>
      <dgm:t>
        <a:bodyPr/>
        <a:lstStyle/>
        <a:p>
          <a:endParaRPr lang="ru-RU"/>
        </a:p>
      </dgm:t>
    </dgm:pt>
    <dgm:pt modelId="{2F6B1EF0-5BE3-4ACE-ACA9-35796AF07BE4}">
      <dgm:prSet phldrT="[Текст]" custT="1"/>
      <dgm:spPr/>
      <dgm:t>
        <a:bodyPr/>
        <a:lstStyle/>
        <a:p>
          <a:r>
            <a:rPr lang="ru-RU" sz="1400" dirty="0" smtClean="0"/>
            <a:t>Ведомость суммарной потребности в материалах</a:t>
          </a:r>
          <a:endParaRPr lang="ru-RU" sz="1400" dirty="0"/>
        </a:p>
      </dgm:t>
    </dgm:pt>
    <dgm:pt modelId="{D93E3DFC-5495-4AC7-8F31-68A4B1535440}" type="parTrans" cxnId="{823F2388-E5D6-480E-948A-748384758F51}">
      <dgm:prSet/>
      <dgm:spPr/>
      <dgm:t>
        <a:bodyPr/>
        <a:lstStyle/>
        <a:p>
          <a:endParaRPr lang="ru-RU"/>
        </a:p>
      </dgm:t>
    </dgm:pt>
    <dgm:pt modelId="{F3B002B2-170D-4C14-9DD0-DDAC95E77B3A}" type="sibTrans" cxnId="{823F2388-E5D6-480E-948A-748384758F51}">
      <dgm:prSet/>
      <dgm:spPr/>
      <dgm:t>
        <a:bodyPr/>
        <a:lstStyle/>
        <a:p>
          <a:endParaRPr lang="ru-RU"/>
        </a:p>
      </dgm:t>
    </dgm:pt>
    <dgm:pt modelId="{4772B9AD-47ED-4D89-A36C-794865E0FB0C}">
      <dgm:prSet phldrT="[Текст]"/>
      <dgm:spPr/>
      <dgm:t>
        <a:bodyPr/>
        <a:lstStyle/>
        <a:p>
          <a:r>
            <a:rPr lang="ru-RU" dirty="0" smtClean="0"/>
            <a:t>-</a:t>
          </a:r>
          <a:r>
            <a:rPr lang="en-US" dirty="0" smtClean="0"/>
            <a:t>&gt;/</a:t>
          </a:r>
          <a:r>
            <a:rPr lang="ru-RU" dirty="0" smtClean="0"/>
            <a:t>Входные данные</a:t>
          </a:r>
          <a:endParaRPr lang="ru-RU" dirty="0"/>
        </a:p>
      </dgm:t>
    </dgm:pt>
    <dgm:pt modelId="{C391B089-1667-4783-9702-9B2EA16C27F5}" type="sibTrans" cxnId="{3A6A4A39-3C07-4DDB-B7BE-7601B163AFA7}">
      <dgm:prSet/>
      <dgm:spPr/>
      <dgm:t>
        <a:bodyPr/>
        <a:lstStyle/>
        <a:p>
          <a:endParaRPr lang="ru-RU"/>
        </a:p>
      </dgm:t>
    </dgm:pt>
    <dgm:pt modelId="{787F72F7-D0B7-4BE8-9EE6-872FEFA5F937}" type="parTrans" cxnId="{3A6A4A39-3C07-4DDB-B7BE-7601B163AFA7}">
      <dgm:prSet/>
      <dgm:spPr/>
      <dgm:t>
        <a:bodyPr/>
        <a:lstStyle/>
        <a:p>
          <a:endParaRPr lang="ru-RU"/>
        </a:p>
      </dgm:t>
    </dgm:pt>
    <dgm:pt modelId="{76379CD0-BE4E-49C0-8666-C41BBBF04E24}">
      <dgm:prSet phldrT="[Текст]"/>
      <dgm:spPr/>
      <dgm:t>
        <a:bodyPr/>
        <a:lstStyle/>
        <a:p>
          <a:r>
            <a:rPr lang="ru-RU" dirty="0" smtClean="0"/>
            <a:t>НСИ АСТПП</a:t>
          </a:r>
          <a:endParaRPr lang="ru-RU" dirty="0"/>
        </a:p>
      </dgm:t>
    </dgm:pt>
    <dgm:pt modelId="{95E1F397-88DF-4295-BC0C-7C2E4A290BF6}" type="parTrans" cxnId="{192F87CA-4532-4ABD-9EEA-276F5109E551}">
      <dgm:prSet/>
      <dgm:spPr/>
      <dgm:t>
        <a:bodyPr/>
        <a:lstStyle/>
        <a:p>
          <a:endParaRPr lang="ru-RU"/>
        </a:p>
      </dgm:t>
    </dgm:pt>
    <dgm:pt modelId="{20C917E7-A11A-48D9-92B9-494E03C16F4F}" type="sibTrans" cxnId="{192F87CA-4532-4ABD-9EEA-276F5109E551}">
      <dgm:prSet/>
      <dgm:spPr/>
      <dgm:t>
        <a:bodyPr/>
        <a:lstStyle/>
        <a:p>
          <a:endParaRPr lang="ru-RU"/>
        </a:p>
      </dgm:t>
    </dgm:pt>
    <dgm:pt modelId="{7E14F19A-1660-4996-8244-AAB9743839C7}">
      <dgm:prSet phldrT="[Текст]"/>
      <dgm:spPr/>
      <dgm:t>
        <a:bodyPr/>
        <a:lstStyle/>
        <a:p>
          <a:r>
            <a:rPr lang="ru-RU" dirty="0" smtClean="0"/>
            <a:t>ТБД </a:t>
          </a:r>
          <a:r>
            <a:rPr lang="en-US" dirty="0" smtClean="0"/>
            <a:t>“</a:t>
          </a:r>
          <a:r>
            <a:rPr lang="ru-RU" dirty="0" smtClean="0"/>
            <a:t>Полная применяемость</a:t>
          </a:r>
          <a:r>
            <a:rPr lang="en-US" dirty="0" smtClean="0"/>
            <a:t>”</a:t>
          </a:r>
          <a:endParaRPr lang="ru-RU" dirty="0"/>
        </a:p>
      </dgm:t>
    </dgm:pt>
    <dgm:pt modelId="{9253E077-2E6B-47A8-8C85-68F5EEFA9D48}" type="parTrans" cxnId="{85B0D21D-7F36-4261-8D4D-F2C20342D763}">
      <dgm:prSet/>
      <dgm:spPr/>
      <dgm:t>
        <a:bodyPr/>
        <a:lstStyle/>
        <a:p>
          <a:endParaRPr lang="ru-RU"/>
        </a:p>
      </dgm:t>
    </dgm:pt>
    <dgm:pt modelId="{CFE5EB07-C0F5-479E-8397-74C14B11E966}" type="sibTrans" cxnId="{85B0D21D-7F36-4261-8D4D-F2C20342D763}">
      <dgm:prSet/>
      <dgm:spPr/>
      <dgm:t>
        <a:bodyPr/>
        <a:lstStyle/>
        <a:p>
          <a:endParaRPr lang="ru-RU"/>
        </a:p>
      </dgm:t>
    </dgm:pt>
    <dgm:pt modelId="{41C11F02-4074-45D4-9DD3-E5BE5C468AD9}" type="pres">
      <dgm:prSet presAssocID="{D133ACC0-3D8D-49AA-9F4B-B670A7DA38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7C2F876-5CC6-4ECC-8FAD-D3630A077061}" type="pres">
      <dgm:prSet presAssocID="{D133ACC0-3D8D-49AA-9F4B-B670A7DA3871}" presName="tSp" presStyleCnt="0"/>
      <dgm:spPr/>
    </dgm:pt>
    <dgm:pt modelId="{0C1C8F9D-077D-4EB5-ACA8-40CA6028BD36}" type="pres">
      <dgm:prSet presAssocID="{D133ACC0-3D8D-49AA-9F4B-B670A7DA3871}" presName="bSp" presStyleCnt="0"/>
      <dgm:spPr/>
    </dgm:pt>
    <dgm:pt modelId="{CD32C34C-F182-4C26-B544-40822AE1FC58}" type="pres">
      <dgm:prSet presAssocID="{D133ACC0-3D8D-49AA-9F4B-B670A7DA3871}" presName="process" presStyleCnt="0"/>
      <dgm:spPr/>
    </dgm:pt>
    <dgm:pt modelId="{EDFEFBD8-354E-405E-BCA9-29AEDEB3516A}" type="pres">
      <dgm:prSet presAssocID="{4772B9AD-47ED-4D89-A36C-794865E0FB0C}" presName="composite1" presStyleCnt="0"/>
      <dgm:spPr/>
    </dgm:pt>
    <dgm:pt modelId="{57720101-1525-4C18-8C06-E5B78939D43D}" type="pres">
      <dgm:prSet presAssocID="{4772B9AD-47ED-4D89-A36C-794865E0FB0C}" presName="dummyNode1" presStyleLbl="node1" presStyleIdx="0" presStyleCnt="3"/>
      <dgm:spPr/>
    </dgm:pt>
    <dgm:pt modelId="{6AC6B250-4D43-4AA0-9B6C-4441FAFA623B}" type="pres">
      <dgm:prSet presAssocID="{4772B9AD-47ED-4D89-A36C-794865E0FB0C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31461-6C9E-473E-B9F7-D45B2CDE1F60}" type="pres">
      <dgm:prSet presAssocID="{4772B9AD-47ED-4D89-A36C-794865E0FB0C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C38EFC-207A-4C72-A1C9-B42C76E590B0}" type="pres">
      <dgm:prSet presAssocID="{4772B9AD-47ED-4D89-A36C-794865E0FB0C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1B92A9-7299-4ED1-B77C-0B1F4BCD221E}" type="pres">
      <dgm:prSet presAssocID="{4772B9AD-47ED-4D89-A36C-794865E0FB0C}" presName="connSite1" presStyleCnt="0"/>
      <dgm:spPr/>
    </dgm:pt>
    <dgm:pt modelId="{18D233B1-0966-44D0-AE3B-40CB944D11A1}" type="pres">
      <dgm:prSet presAssocID="{C391B089-1667-4783-9702-9B2EA16C27F5}" presName="Name9" presStyleLbl="sibTrans2D1" presStyleIdx="0" presStyleCnt="2"/>
      <dgm:spPr/>
      <dgm:t>
        <a:bodyPr/>
        <a:lstStyle/>
        <a:p>
          <a:endParaRPr lang="ru-RU"/>
        </a:p>
      </dgm:t>
    </dgm:pt>
    <dgm:pt modelId="{A96B6790-C04C-422C-AE64-2A9E0FD09E0B}" type="pres">
      <dgm:prSet presAssocID="{2F47D6DB-6BFB-42C8-AA07-2E272AB3E1E0}" presName="composite2" presStyleCnt="0"/>
      <dgm:spPr/>
    </dgm:pt>
    <dgm:pt modelId="{1125567E-C559-422F-9E12-70568E7FC84C}" type="pres">
      <dgm:prSet presAssocID="{2F47D6DB-6BFB-42C8-AA07-2E272AB3E1E0}" presName="dummyNode2" presStyleLbl="node1" presStyleIdx="0" presStyleCnt="3"/>
      <dgm:spPr/>
    </dgm:pt>
    <dgm:pt modelId="{3FE57B80-0E68-45C7-BD6E-6B568B8DDB9E}" type="pres">
      <dgm:prSet presAssocID="{2F47D6DB-6BFB-42C8-AA07-2E272AB3E1E0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557AEB-EE83-4594-BCF4-9EE31E1540A0}" type="pres">
      <dgm:prSet presAssocID="{2F47D6DB-6BFB-42C8-AA07-2E272AB3E1E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9E77A0-839E-4891-BA24-3EA757AE6166}" type="pres">
      <dgm:prSet presAssocID="{2F47D6DB-6BFB-42C8-AA07-2E272AB3E1E0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756F8B8-01E7-4303-B7B6-D2DB5A3C9396}" type="pres">
      <dgm:prSet presAssocID="{2F47D6DB-6BFB-42C8-AA07-2E272AB3E1E0}" presName="connSite2" presStyleCnt="0"/>
      <dgm:spPr/>
    </dgm:pt>
    <dgm:pt modelId="{B35CE3F0-D8D4-4127-957E-FB820932DD28}" type="pres">
      <dgm:prSet presAssocID="{63FBD2F6-6899-4135-BC65-49053C4FD32C}" presName="Name18" presStyleLbl="sibTrans2D1" presStyleIdx="1" presStyleCnt="2"/>
      <dgm:spPr/>
      <dgm:t>
        <a:bodyPr/>
        <a:lstStyle/>
        <a:p>
          <a:endParaRPr lang="ru-RU"/>
        </a:p>
      </dgm:t>
    </dgm:pt>
    <dgm:pt modelId="{54AAE69C-F161-493F-BE00-C6B065B18D41}" type="pres">
      <dgm:prSet presAssocID="{F2295446-F4F2-4639-8225-93BAC897A858}" presName="composite1" presStyleCnt="0"/>
      <dgm:spPr/>
    </dgm:pt>
    <dgm:pt modelId="{8E7A6412-9494-4CCD-98B5-AA47FF3FA9F5}" type="pres">
      <dgm:prSet presAssocID="{F2295446-F4F2-4639-8225-93BAC897A858}" presName="dummyNode1" presStyleLbl="node1" presStyleIdx="1" presStyleCnt="3"/>
      <dgm:spPr/>
    </dgm:pt>
    <dgm:pt modelId="{987D333C-DE27-46C6-B246-CB7A8EC611BE}" type="pres">
      <dgm:prSet presAssocID="{F2295446-F4F2-4639-8225-93BAC897A858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1F7A32-E326-449B-8BF5-032199979109}" type="pres">
      <dgm:prSet presAssocID="{F2295446-F4F2-4639-8225-93BAC897A85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7E13C4-97C2-49FC-946D-AB136BCA5964}" type="pres">
      <dgm:prSet presAssocID="{F2295446-F4F2-4639-8225-93BAC897A858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11FC8E-56B9-4AB7-85CE-390D8D72D139}" type="pres">
      <dgm:prSet presAssocID="{F2295446-F4F2-4639-8225-93BAC897A858}" presName="connSite1" presStyleCnt="0"/>
      <dgm:spPr/>
    </dgm:pt>
  </dgm:ptLst>
  <dgm:cxnLst>
    <dgm:cxn modelId="{192F87CA-4532-4ABD-9EEA-276F5109E551}" srcId="{4772B9AD-47ED-4D89-A36C-794865E0FB0C}" destId="{76379CD0-BE4E-49C0-8666-C41BBBF04E24}" srcOrd="1" destOrd="0" parTransId="{95E1F397-88DF-4295-BC0C-7C2E4A290BF6}" sibTransId="{20C917E7-A11A-48D9-92B9-494E03C16F4F}"/>
    <dgm:cxn modelId="{AFB912ED-5483-476F-A255-146AB761A83B}" type="presOf" srcId="{4772B9AD-47ED-4D89-A36C-794865E0FB0C}" destId="{65C38EFC-207A-4C72-A1C9-B42C76E590B0}" srcOrd="0" destOrd="0" presId="urn:microsoft.com/office/officeart/2005/8/layout/hProcess4"/>
    <dgm:cxn modelId="{5DA4961B-E015-48BE-AA3C-CA84C509CA9F}" type="presOf" srcId="{76379CD0-BE4E-49C0-8666-C41BBBF04E24}" destId="{6AC6B250-4D43-4AA0-9B6C-4441FAFA623B}" srcOrd="0" destOrd="1" presId="urn:microsoft.com/office/officeart/2005/8/layout/hProcess4"/>
    <dgm:cxn modelId="{88F8E4B2-CCB2-4C57-B898-B135788DD8AC}" type="presOf" srcId="{5363860F-4A3E-4E89-97AF-4FC10654B26F}" destId="{6AC6B250-4D43-4AA0-9B6C-4441FAFA623B}" srcOrd="0" destOrd="0" presId="urn:microsoft.com/office/officeart/2005/8/layout/hProcess4"/>
    <dgm:cxn modelId="{B6D3EACD-ABA5-4E42-98A6-06A92045A94F}" type="presOf" srcId="{76379CD0-BE4E-49C0-8666-C41BBBF04E24}" destId="{33931461-6C9E-473E-B9F7-D45B2CDE1F60}" srcOrd="1" destOrd="1" presId="urn:microsoft.com/office/officeart/2005/8/layout/hProcess4"/>
    <dgm:cxn modelId="{3D8304AD-FCA3-4602-A0BC-C741D849DB34}" type="presOf" srcId="{F527CCE9-8E26-497D-8336-D58AC913B331}" destId="{E41F7A32-E326-449B-8BF5-032199979109}" srcOrd="1" destOrd="0" presId="urn:microsoft.com/office/officeart/2005/8/layout/hProcess4"/>
    <dgm:cxn modelId="{C9441FF3-2D2F-482F-B348-D0753CA8AB40}" type="presOf" srcId="{F2295446-F4F2-4639-8225-93BAC897A858}" destId="{C77E13C4-97C2-49FC-946D-AB136BCA5964}" srcOrd="0" destOrd="0" presId="urn:microsoft.com/office/officeart/2005/8/layout/hProcess4"/>
    <dgm:cxn modelId="{CA17A062-72C5-4F67-9024-45C797B856C2}" type="presOf" srcId="{2F6B1EF0-5BE3-4ACE-ACA9-35796AF07BE4}" destId="{E41F7A32-E326-449B-8BF5-032199979109}" srcOrd="1" destOrd="1" presId="urn:microsoft.com/office/officeart/2005/8/layout/hProcess4"/>
    <dgm:cxn modelId="{CE92C9E1-52D3-4ECB-A776-608FA35FBAD7}" type="presOf" srcId="{C391B089-1667-4783-9702-9B2EA16C27F5}" destId="{18D233B1-0966-44D0-AE3B-40CB944D11A1}" srcOrd="0" destOrd="0" presId="urn:microsoft.com/office/officeart/2005/8/layout/hProcess4"/>
    <dgm:cxn modelId="{73414BE8-140D-43D8-8DA1-214002D590CB}" type="presOf" srcId="{D133ACC0-3D8D-49AA-9F4B-B670A7DA3871}" destId="{41C11F02-4074-45D4-9DD3-E5BE5C468AD9}" srcOrd="0" destOrd="0" presId="urn:microsoft.com/office/officeart/2005/8/layout/hProcess4"/>
    <dgm:cxn modelId="{904D7B93-5124-4E3E-B43D-A37660662E3F}" type="presOf" srcId="{7E14F19A-1660-4996-8244-AAB9743839C7}" destId="{33931461-6C9E-473E-B9F7-D45B2CDE1F60}" srcOrd="1" destOrd="2" presId="urn:microsoft.com/office/officeart/2005/8/layout/hProcess4"/>
    <dgm:cxn modelId="{3A6A4A39-3C07-4DDB-B7BE-7601B163AFA7}" srcId="{D133ACC0-3D8D-49AA-9F4B-B670A7DA3871}" destId="{4772B9AD-47ED-4D89-A36C-794865E0FB0C}" srcOrd="0" destOrd="0" parTransId="{787F72F7-D0B7-4BE8-9EE6-872FEFA5F937}" sibTransId="{C391B089-1667-4783-9702-9B2EA16C27F5}"/>
    <dgm:cxn modelId="{259DDD7F-1266-4072-A741-630D96C58BE3}" type="presOf" srcId="{63FBD2F6-6899-4135-BC65-49053C4FD32C}" destId="{B35CE3F0-D8D4-4127-957E-FB820932DD28}" srcOrd="0" destOrd="0" presId="urn:microsoft.com/office/officeart/2005/8/layout/hProcess4"/>
    <dgm:cxn modelId="{889C6C1F-BFCF-457A-BC00-AE43995C788A}" type="presOf" srcId="{17E43070-EDAC-4573-9319-C7FA7BF5D7AA}" destId="{EF557AEB-EE83-4594-BCF4-9EE31E1540A0}" srcOrd="1" destOrd="0" presId="urn:microsoft.com/office/officeart/2005/8/layout/hProcess4"/>
    <dgm:cxn modelId="{F2C74CB3-BB80-4BA5-AC90-66577FF3CD04}" srcId="{D133ACC0-3D8D-49AA-9F4B-B670A7DA3871}" destId="{F2295446-F4F2-4639-8225-93BAC897A858}" srcOrd="2" destOrd="0" parTransId="{D5A95A5A-D069-4A4B-9E4D-5BA8BCE41C5F}" sibTransId="{D5F008C6-0324-4595-A91C-E27D6CAF42C2}"/>
    <dgm:cxn modelId="{D7B93CCB-1E6D-47F9-B862-F4168E5C440F}" type="presOf" srcId="{F527CCE9-8E26-497D-8336-D58AC913B331}" destId="{987D333C-DE27-46C6-B246-CB7A8EC611BE}" srcOrd="0" destOrd="0" presId="urn:microsoft.com/office/officeart/2005/8/layout/hProcess4"/>
    <dgm:cxn modelId="{3F90DF92-8571-46CA-955B-8E926012B672}" srcId="{F2295446-F4F2-4639-8225-93BAC897A858}" destId="{F527CCE9-8E26-497D-8336-D58AC913B331}" srcOrd="0" destOrd="0" parTransId="{6D0F4BB5-430B-49CF-BA3E-67152FFE164B}" sibTransId="{1DA23E0C-B1BA-4649-82E6-760690B40559}"/>
    <dgm:cxn modelId="{85B0D21D-7F36-4261-8D4D-F2C20342D763}" srcId="{4772B9AD-47ED-4D89-A36C-794865E0FB0C}" destId="{7E14F19A-1660-4996-8244-AAB9743839C7}" srcOrd="2" destOrd="0" parTransId="{9253E077-2E6B-47A8-8C85-68F5EEFA9D48}" sibTransId="{CFE5EB07-C0F5-479E-8397-74C14B11E966}"/>
    <dgm:cxn modelId="{D78B5AC1-AEE5-4F5C-82B3-EB9B5C267DCF}" type="presOf" srcId="{7E14F19A-1660-4996-8244-AAB9743839C7}" destId="{6AC6B250-4D43-4AA0-9B6C-4441FAFA623B}" srcOrd="0" destOrd="2" presId="urn:microsoft.com/office/officeart/2005/8/layout/hProcess4"/>
    <dgm:cxn modelId="{BDA4E227-C015-49ED-BA90-85DA2D325083}" type="presOf" srcId="{2F47D6DB-6BFB-42C8-AA07-2E272AB3E1E0}" destId="{DD9E77A0-839E-4891-BA24-3EA757AE6166}" srcOrd="0" destOrd="0" presId="urn:microsoft.com/office/officeart/2005/8/layout/hProcess4"/>
    <dgm:cxn modelId="{604002F5-8AB0-4F71-9FC9-26D3A400EC41}" type="presOf" srcId="{17E43070-EDAC-4573-9319-C7FA7BF5D7AA}" destId="{3FE57B80-0E68-45C7-BD6E-6B568B8DDB9E}" srcOrd="0" destOrd="0" presId="urn:microsoft.com/office/officeart/2005/8/layout/hProcess4"/>
    <dgm:cxn modelId="{89133280-282D-4664-B7CF-60954C961037}" type="presOf" srcId="{2F6B1EF0-5BE3-4ACE-ACA9-35796AF07BE4}" destId="{987D333C-DE27-46C6-B246-CB7A8EC611BE}" srcOrd="0" destOrd="1" presId="urn:microsoft.com/office/officeart/2005/8/layout/hProcess4"/>
    <dgm:cxn modelId="{B11B1490-4ABB-41C3-86C5-7AECA2E4378D}" srcId="{2F47D6DB-6BFB-42C8-AA07-2E272AB3E1E0}" destId="{17E43070-EDAC-4573-9319-C7FA7BF5D7AA}" srcOrd="0" destOrd="0" parTransId="{4AED2766-5524-48F2-B296-D20CFA3AB7B2}" sibTransId="{D205CB51-B0C7-48D6-B9D3-934726EC04FC}"/>
    <dgm:cxn modelId="{67F12C8B-80C4-4460-84ED-9200143F2F5D}" srcId="{4772B9AD-47ED-4D89-A36C-794865E0FB0C}" destId="{5363860F-4A3E-4E89-97AF-4FC10654B26F}" srcOrd="0" destOrd="0" parTransId="{9BF1325E-D3EB-43F3-AC07-F063495E90A1}" sibTransId="{59D90AC1-932F-43E7-9B07-2152E8EE9FD5}"/>
    <dgm:cxn modelId="{C48F2AA8-7782-475E-96A9-383B4C1983B5}" type="presOf" srcId="{5363860F-4A3E-4E89-97AF-4FC10654B26F}" destId="{33931461-6C9E-473E-B9F7-D45B2CDE1F60}" srcOrd="1" destOrd="0" presId="urn:microsoft.com/office/officeart/2005/8/layout/hProcess4"/>
    <dgm:cxn modelId="{27709626-2362-41B1-82D3-09791580C7ED}" srcId="{D133ACC0-3D8D-49AA-9F4B-B670A7DA3871}" destId="{2F47D6DB-6BFB-42C8-AA07-2E272AB3E1E0}" srcOrd="1" destOrd="0" parTransId="{B7E5DC54-452A-44D6-8E83-63E1972E91F0}" sibTransId="{63FBD2F6-6899-4135-BC65-49053C4FD32C}"/>
    <dgm:cxn modelId="{823F2388-E5D6-480E-948A-748384758F51}" srcId="{F2295446-F4F2-4639-8225-93BAC897A858}" destId="{2F6B1EF0-5BE3-4ACE-ACA9-35796AF07BE4}" srcOrd="1" destOrd="0" parTransId="{D93E3DFC-5495-4AC7-8F31-68A4B1535440}" sibTransId="{F3B002B2-170D-4C14-9DD0-DDAC95E77B3A}"/>
    <dgm:cxn modelId="{9A289E50-347A-4502-A01D-8A4B8770B131}" type="presParOf" srcId="{41C11F02-4074-45D4-9DD3-E5BE5C468AD9}" destId="{07C2F876-5CC6-4ECC-8FAD-D3630A077061}" srcOrd="0" destOrd="0" presId="urn:microsoft.com/office/officeart/2005/8/layout/hProcess4"/>
    <dgm:cxn modelId="{35DA0B57-4CCB-408A-9907-00BC8AB17830}" type="presParOf" srcId="{41C11F02-4074-45D4-9DD3-E5BE5C468AD9}" destId="{0C1C8F9D-077D-4EB5-ACA8-40CA6028BD36}" srcOrd="1" destOrd="0" presId="urn:microsoft.com/office/officeart/2005/8/layout/hProcess4"/>
    <dgm:cxn modelId="{85AB3F8C-E7AB-435B-A1FD-595F35039E0C}" type="presParOf" srcId="{41C11F02-4074-45D4-9DD3-E5BE5C468AD9}" destId="{CD32C34C-F182-4C26-B544-40822AE1FC58}" srcOrd="2" destOrd="0" presId="urn:microsoft.com/office/officeart/2005/8/layout/hProcess4"/>
    <dgm:cxn modelId="{C77F529B-F3E0-4C71-8BE4-3C0C5DEA2CE6}" type="presParOf" srcId="{CD32C34C-F182-4C26-B544-40822AE1FC58}" destId="{EDFEFBD8-354E-405E-BCA9-29AEDEB3516A}" srcOrd="0" destOrd="0" presId="urn:microsoft.com/office/officeart/2005/8/layout/hProcess4"/>
    <dgm:cxn modelId="{43160E6C-F670-4E1B-B3F3-40BCC1C07D9C}" type="presParOf" srcId="{EDFEFBD8-354E-405E-BCA9-29AEDEB3516A}" destId="{57720101-1525-4C18-8C06-E5B78939D43D}" srcOrd="0" destOrd="0" presId="urn:microsoft.com/office/officeart/2005/8/layout/hProcess4"/>
    <dgm:cxn modelId="{F8EBE8A2-ED22-4DB2-824F-4AAA07F1DEEB}" type="presParOf" srcId="{EDFEFBD8-354E-405E-BCA9-29AEDEB3516A}" destId="{6AC6B250-4D43-4AA0-9B6C-4441FAFA623B}" srcOrd="1" destOrd="0" presId="urn:microsoft.com/office/officeart/2005/8/layout/hProcess4"/>
    <dgm:cxn modelId="{1EC15379-6A9B-4E69-A003-81399A44DFC6}" type="presParOf" srcId="{EDFEFBD8-354E-405E-BCA9-29AEDEB3516A}" destId="{33931461-6C9E-473E-B9F7-D45B2CDE1F60}" srcOrd="2" destOrd="0" presId="urn:microsoft.com/office/officeart/2005/8/layout/hProcess4"/>
    <dgm:cxn modelId="{805ED560-AFB5-4D7D-9527-BA2900188DC5}" type="presParOf" srcId="{EDFEFBD8-354E-405E-BCA9-29AEDEB3516A}" destId="{65C38EFC-207A-4C72-A1C9-B42C76E590B0}" srcOrd="3" destOrd="0" presId="urn:microsoft.com/office/officeart/2005/8/layout/hProcess4"/>
    <dgm:cxn modelId="{77574825-26C0-4410-BFBA-B2DEF68344DF}" type="presParOf" srcId="{EDFEFBD8-354E-405E-BCA9-29AEDEB3516A}" destId="{861B92A9-7299-4ED1-B77C-0B1F4BCD221E}" srcOrd="4" destOrd="0" presId="urn:microsoft.com/office/officeart/2005/8/layout/hProcess4"/>
    <dgm:cxn modelId="{18643963-3970-43AC-8AD4-93D3B58B2BC5}" type="presParOf" srcId="{CD32C34C-F182-4C26-B544-40822AE1FC58}" destId="{18D233B1-0966-44D0-AE3B-40CB944D11A1}" srcOrd="1" destOrd="0" presId="urn:microsoft.com/office/officeart/2005/8/layout/hProcess4"/>
    <dgm:cxn modelId="{1F411677-A48C-47AD-B77D-42BBE03ACD0D}" type="presParOf" srcId="{CD32C34C-F182-4C26-B544-40822AE1FC58}" destId="{A96B6790-C04C-422C-AE64-2A9E0FD09E0B}" srcOrd="2" destOrd="0" presId="urn:microsoft.com/office/officeart/2005/8/layout/hProcess4"/>
    <dgm:cxn modelId="{49026475-246B-4FDD-9B7F-206BC7A1A7EE}" type="presParOf" srcId="{A96B6790-C04C-422C-AE64-2A9E0FD09E0B}" destId="{1125567E-C559-422F-9E12-70568E7FC84C}" srcOrd="0" destOrd="0" presId="urn:microsoft.com/office/officeart/2005/8/layout/hProcess4"/>
    <dgm:cxn modelId="{A0D276D1-3772-4FEA-9E35-E8890691F689}" type="presParOf" srcId="{A96B6790-C04C-422C-AE64-2A9E0FD09E0B}" destId="{3FE57B80-0E68-45C7-BD6E-6B568B8DDB9E}" srcOrd="1" destOrd="0" presId="urn:microsoft.com/office/officeart/2005/8/layout/hProcess4"/>
    <dgm:cxn modelId="{2108C624-C2E6-4AC2-8BB9-8FE10B505EDC}" type="presParOf" srcId="{A96B6790-C04C-422C-AE64-2A9E0FD09E0B}" destId="{EF557AEB-EE83-4594-BCF4-9EE31E1540A0}" srcOrd="2" destOrd="0" presId="urn:microsoft.com/office/officeart/2005/8/layout/hProcess4"/>
    <dgm:cxn modelId="{71BCE2F5-118C-4FCB-B480-C3099E6205F8}" type="presParOf" srcId="{A96B6790-C04C-422C-AE64-2A9E0FD09E0B}" destId="{DD9E77A0-839E-4891-BA24-3EA757AE6166}" srcOrd="3" destOrd="0" presId="urn:microsoft.com/office/officeart/2005/8/layout/hProcess4"/>
    <dgm:cxn modelId="{D5FB9DBF-BAAE-4120-A04A-9142E40A86F7}" type="presParOf" srcId="{A96B6790-C04C-422C-AE64-2A9E0FD09E0B}" destId="{9756F8B8-01E7-4303-B7B6-D2DB5A3C9396}" srcOrd="4" destOrd="0" presId="urn:microsoft.com/office/officeart/2005/8/layout/hProcess4"/>
    <dgm:cxn modelId="{00CAB391-EEC9-4F0D-97F6-DDF6ABE666BD}" type="presParOf" srcId="{CD32C34C-F182-4C26-B544-40822AE1FC58}" destId="{B35CE3F0-D8D4-4127-957E-FB820932DD28}" srcOrd="3" destOrd="0" presId="urn:microsoft.com/office/officeart/2005/8/layout/hProcess4"/>
    <dgm:cxn modelId="{2A2D9AA3-A79B-430B-ADF5-2F6D85304732}" type="presParOf" srcId="{CD32C34C-F182-4C26-B544-40822AE1FC58}" destId="{54AAE69C-F161-493F-BE00-C6B065B18D41}" srcOrd="4" destOrd="0" presId="urn:microsoft.com/office/officeart/2005/8/layout/hProcess4"/>
    <dgm:cxn modelId="{73DC42D5-F2EB-4AB0-A47C-791BAAE668BC}" type="presParOf" srcId="{54AAE69C-F161-493F-BE00-C6B065B18D41}" destId="{8E7A6412-9494-4CCD-98B5-AA47FF3FA9F5}" srcOrd="0" destOrd="0" presId="urn:microsoft.com/office/officeart/2005/8/layout/hProcess4"/>
    <dgm:cxn modelId="{8C4F8B41-BA21-405D-8546-9321E3CCD8BA}" type="presParOf" srcId="{54AAE69C-F161-493F-BE00-C6B065B18D41}" destId="{987D333C-DE27-46C6-B246-CB7A8EC611BE}" srcOrd="1" destOrd="0" presId="urn:microsoft.com/office/officeart/2005/8/layout/hProcess4"/>
    <dgm:cxn modelId="{71DB0A6C-0D80-4B81-A3DC-DC738EA1C2CB}" type="presParOf" srcId="{54AAE69C-F161-493F-BE00-C6B065B18D41}" destId="{E41F7A32-E326-449B-8BF5-032199979109}" srcOrd="2" destOrd="0" presId="urn:microsoft.com/office/officeart/2005/8/layout/hProcess4"/>
    <dgm:cxn modelId="{DD66627F-1550-4120-9FD1-C9CD193A4897}" type="presParOf" srcId="{54AAE69C-F161-493F-BE00-C6B065B18D41}" destId="{C77E13C4-97C2-49FC-946D-AB136BCA5964}" srcOrd="3" destOrd="0" presId="urn:microsoft.com/office/officeart/2005/8/layout/hProcess4"/>
    <dgm:cxn modelId="{1DF5C30C-7E59-41E6-87D3-BC8009B385E2}" type="presParOf" srcId="{54AAE69C-F161-493F-BE00-C6B065B18D41}" destId="{B011FC8E-56B9-4AB7-85CE-390D8D72D13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5645D0-E565-4714-B9E7-223578B940F6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0543023C-CEE3-4556-8E1F-77E5111DC836}">
      <dgm:prSet phldrT="[Текст]"/>
      <dgm:spPr/>
      <dgm:t>
        <a:bodyPr/>
        <a:lstStyle/>
        <a:p>
          <a:r>
            <a:rPr lang="ru-RU" dirty="0" smtClean="0"/>
            <a:t>-</a:t>
          </a:r>
          <a:r>
            <a:rPr lang="en-US" dirty="0" smtClean="0"/>
            <a:t>&gt;/</a:t>
          </a:r>
          <a:r>
            <a:rPr lang="ru-RU" dirty="0" smtClean="0"/>
            <a:t>Входные данные</a:t>
          </a:r>
          <a:endParaRPr lang="ru-RU" dirty="0"/>
        </a:p>
      </dgm:t>
    </dgm:pt>
    <dgm:pt modelId="{9A26C5E7-2C13-4AC4-BC34-155EFB3FECBA}" type="parTrans" cxnId="{EC1E5ED9-4EB7-4E1F-BB37-C84C34777C6C}">
      <dgm:prSet/>
      <dgm:spPr/>
      <dgm:t>
        <a:bodyPr/>
        <a:lstStyle/>
        <a:p>
          <a:endParaRPr lang="ru-RU"/>
        </a:p>
      </dgm:t>
    </dgm:pt>
    <dgm:pt modelId="{83397129-4FE7-4873-8566-4892E0392941}" type="sibTrans" cxnId="{EC1E5ED9-4EB7-4E1F-BB37-C84C34777C6C}">
      <dgm:prSet/>
      <dgm:spPr/>
      <dgm:t>
        <a:bodyPr/>
        <a:lstStyle/>
        <a:p>
          <a:endParaRPr lang="ru-RU"/>
        </a:p>
      </dgm:t>
    </dgm:pt>
    <dgm:pt modelId="{000727B7-242B-4BD7-8922-5114135F7160}">
      <dgm:prSet phldrT="[Текст]"/>
      <dgm:spPr/>
      <dgm:t>
        <a:bodyPr/>
        <a:lstStyle/>
        <a:p>
          <a:r>
            <a:rPr lang="ru-RU" dirty="0" smtClean="0"/>
            <a:t>НСИ АСТПП</a:t>
          </a:r>
          <a:endParaRPr lang="ru-RU" dirty="0"/>
        </a:p>
      </dgm:t>
    </dgm:pt>
    <dgm:pt modelId="{48EBFFA6-0C9D-442A-AA45-3F64F1181086}" type="parTrans" cxnId="{BC7AF408-F3BB-414A-B030-073DB8A9DE9B}">
      <dgm:prSet/>
      <dgm:spPr/>
      <dgm:t>
        <a:bodyPr/>
        <a:lstStyle/>
        <a:p>
          <a:endParaRPr lang="ru-RU"/>
        </a:p>
      </dgm:t>
    </dgm:pt>
    <dgm:pt modelId="{9B5B7A3C-036E-4439-AA5E-A3363D4DAE05}" type="sibTrans" cxnId="{BC7AF408-F3BB-414A-B030-073DB8A9DE9B}">
      <dgm:prSet/>
      <dgm:spPr/>
      <dgm:t>
        <a:bodyPr/>
        <a:lstStyle/>
        <a:p>
          <a:endParaRPr lang="ru-RU"/>
        </a:p>
      </dgm:t>
    </dgm:pt>
    <dgm:pt modelId="{744214D2-A570-4337-893E-4DF52DB4EAE7}">
      <dgm:prSet phldrT="[Текст]"/>
      <dgm:spPr/>
      <dgm:t>
        <a:bodyPr/>
        <a:lstStyle/>
        <a:p>
          <a:r>
            <a:rPr lang="ru-RU" dirty="0" smtClean="0"/>
            <a:t>ТБД </a:t>
          </a:r>
          <a:r>
            <a:rPr lang="en-US" dirty="0" smtClean="0"/>
            <a:t>“</a:t>
          </a:r>
          <a:r>
            <a:rPr lang="ru-RU" dirty="0" smtClean="0"/>
            <a:t>Полная применяемость</a:t>
          </a:r>
          <a:r>
            <a:rPr lang="en-US" dirty="0" smtClean="0"/>
            <a:t>”</a:t>
          </a:r>
          <a:endParaRPr lang="ru-RU" dirty="0"/>
        </a:p>
      </dgm:t>
    </dgm:pt>
    <dgm:pt modelId="{4AA86BDF-D01C-4CFB-BD7D-1BC1204C956E}" type="parTrans" cxnId="{4938111F-A6C8-4A07-99AF-9CF9DD0300F1}">
      <dgm:prSet/>
      <dgm:spPr/>
      <dgm:t>
        <a:bodyPr/>
        <a:lstStyle/>
        <a:p>
          <a:endParaRPr lang="ru-RU"/>
        </a:p>
      </dgm:t>
    </dgm:pt>
    <dgm:pt modelId="{9488F0AB-E28B-4625-BDB0-A52D8B6AA7F5}" type="sibTrans" cxnId="{4938111F-A6C8-4A07-99AF-9CF9DD0300F1}">
      <dgm:prSet/>
      <dgm:spPr/>
      <dgm:t>
        <a:bodyPr/>
        <a:lstStyle/>
        <a:p>
          <a:endParaRPr lang="ru-RU"/>
        </a:p>
      </dgm:t>
    </dgm:pt>
    <dgm:pt modelId="{499EA9E9-D0FA-4888-A06B-C73EF589D4B0}">
      <dgm:prSet phldrT="[Текст]"/>
      <dgm:spPr/>
      <dgm:t>
        <a:bodyPr/>
        <a:lstStyle/>
        <a:p>
          <a:r>
            <a:rPr lang="en-US" dirty="0" smtClean="0"/>
            <a:t>&lt;/</a:t>
          </a:r>
          <a:r>
            <a:rPr lang="ru-RU" dirty="0" smtClean="0"/>
            <a:t>Ядро</a:t>
          </a:r>
          <a:r>
            <a:rPr lang="en-US" dirty="0" smtClean="0"/>
            <a:t>&gt;</a:t>
          </a:r>
          <a:endParaRPr lang="ru-RU" dirty="0"/>
        </a:p>
      </dgm:t>
    </dgm:pt>
    <dgm:pt modelId="{947B0D9E-E032-47AC-A8B7-A2B276EF7662}" type="parTrans" cxnId="{ACFA0D8D-0159-469B-94DE-8723F9C681B5}">
      <dgm:prSet/>
      <dgm:spPr/>
      <dgm:t>
        <a:bodyPr/>
        <a:lstStyle/>
        <a:p>
          <a:endParaRPr lang="ru-RU"/>
        </a:p>
      </dgm:t>
    </dgm:pt>
    <dgm:pt modelId="{9F122CFC-01DB-4E3E-9320-AB5633070E80}" type="sibTrans" cxnId="{ACFA0D8D-0159-469B-94DE-8723F9C681B5}">
      <dgm:prSet/>
      <dgm:spPr/>
      <dgm:t>
        <a:bodyPr/>
        <a:lstStyle/>
        <a:p>
          <a:endParaRPr lang="ru-RU"/>
        </a:p>
      </dgm:t>
    </dgm:pt>
    <dgm:pt modelId="{76D5AEB3-4109-4680-9E10-A443D5AEEA55}">
      <dgm:prSet phldrT="[Текст]"/>
      <dgm:spPr/>
      <dgm:t>
        <a:bodyPr/>
        <a:lstStyle/>
        <a:p>
          <a:r>
            <a:rPr lang="ru-RU" dirty="0" smtClean="0"/>
            <a:t>Задача </a:t>
          </a:r>
          <a:r>
            <a:rPr lang="en-US" dirty="0" smtClean="0"/>
            <a:t>“</a:t>
          </a:r>
          <a:r>
            <a:rPr lang="ru-RU" dirty="0" smtClean="0"/>
            <a:t>Расчет норм трудоемкости</a:t>
          </a:r>
          <a:r>
            <a:rPr lang="en-US" dirty="0" smtClean="0"/>
            <a:t>”</a:t>
          </a:r>
          <a:endParaRPr lang="ru-RU" dirty="0"/>
        </a:p>
      </dgm:t>
    </dgm:pt>
    <dgm:pt modelId="{EE7C9ED3-A4AF-4B36-A224-FD07391B858A}" type="parTrans" cxnId="{1FA28EE1-6F94-4AD3-B83E-B28A050C97C6}">
      <dgm:prSet/>
      <dgm:spPr/>
      <dgm:t>
        <a:bodyPr/>
        <a:lstStyle/>
        <a:p>
          <a:endParaRPr lang="ru-RU"/>
        </a:p>
      </dgm:t>
    </dgm:pt>
    <dgm:pt modelId="{1B729FC8-95B7-4715-B07B-F9F4C8CC851F}" type="sibTrans" cxnId="{1FA28EE1-6F94-4AD3-B83E-B28A050C97C6}">
      <dgm:prSet/>
      <dgm:spPr/>
      <dgm:t>
        <a:bodyPr/>
        <a:lstStyle/>
        <a:p>
          <a:endParaRPr lang="ru-RU"/>
        </a:p>
      </dgm:t>
    </dgm:pt>
    <dgm:pt modelId="{CEE3775E-6DEC-4E2D-AF1C-F789295F66CD}">
      <dgm:prSet phldrT="[Текст]"/>
      <dgm:spPr/>
      <dgm:t>
        <a:bodyPr/>
        <a:lstStyle/>
        <a:p>
          <a:r>
            <a:rPr lang="en-US" dirty="0" smtClean="0"/>
            <a:t>-&gt;/ </a:t>
          </a:r>
          <a:r>
            <a:rPr lang="ru-RU" dirty="0" smtClean="0"/>
            <a:t>Выходные данные</a:t>
          </a:r>
          <a:endParaRPr lang="ru-RU" dirty="0"/>
        </a:p>
      </dgm:t>
    </dgm:pt>
    <dgm:pt modelId="{0AA083C7-7722-4190-AD5B-A4B62B99AAED}" type="parTrans" cxnId="{9AD1AFA9-71A7-4F71-B824-8E9EB5FFF94C}">
      <dgm:prSet/>
      <dgm:spPr/>
      <dgm:t>
        <a:bodyPr/>
        <a:lstStyle/>
        <a:p>
          <a:endParaRPr lang="ru-RU"/>
        </a:p>
      </dgm:t>
    </dgm:pt>
    <dgm:pt modelId="{CDBBE75D-1132-44D3-BCCB-09D541F6BA26}" type="sibTrans" cxnId="{9AD1AFA9-71A7-4F71-B824-8E9EB5FFF94C}">
      <dgm:prSet/>
      <dgm:spPr/>
      <dgm:t>
        <a:bodyPr/>
        <a:lstStyle/>
        <a:p>
          <a:endParaRPr lang="ru-RU"/>
        </a:p>
      </dgm:t>
    </dgm:pt>
    <dgm:pt modelId="{23A60B42-748F-45DE-9D65-91C86E89FE32}">
      <dgm:prSet phldrT="[Текст]" custT="1"/>
      <dgm:spPr/>
      <dgm:t>
        <a:bodyPr/>
        <a:lstStyle/>
        <a:p>
          <a:r>
            <a:rPr lang="ru-RU" sz="1400" dirty="0" smtClean="0"/>
            <a:t>Сводная ведомость нормативной трудоемкости на изделие</a:t>
          </a:r>
          <a:endParaRPr lang="ru-RU" sz="1400" dirty="0"/>
        </a:p>
      </dgm:t>
    </dgm:pt>
    <dgm:pt modelId="{DF65CFC8-4F9C-4FF2-AF0A-BEAED8AB29C4}" type="parTrans" cxnId="{88693600-AAD6-456B-AE07-5FD912D8188F}">
      <dgm:prSet/>
      <dgm:spPr/>
      <dgm:t>
        <a:bodyPr/>
        <a:lstStyle/>
        <a:p>
          <a:endParaRPr lang="ru-RU"/>
        </a:p>
      </dgm:t>
    </dgm:pt>
    <dgm:pt modelId="{F254B165-69F7-4C63-8386-D161DC246BFC}" type="sibTrans" cxnId="{88693600-AAD6-456B-AE07-5FD912D8188F}">
      <dgm:prSet/>
      <dgm:spPr/>
      <dgm:t>
        <a:bodyPr/>
        <a:lstStyle/>
        <a:p>
          <a:endParaRPr lang="ru-RU"/>
        </a:p>
      </dgm:t>
    </dgm:pt>
    <dgm:pt modelId="{731FD3D8-D3CC-4976-B970-2A49AF25C97D}">
      <dgm:prSet phldrT="[Текст]" custT="1"/>
      <dgm:spPr/>
      <dgm:t>
        <a:bodyPr/>
        <a:lstStyle/>
        <a:p>
          <a:r>
            <a:rPr lang="ru-RU" sz="1400" dirty="0" smtClean="0"/>
            <a:t>Ведомость нормативной трудоемкости производственной программы</a:t>
          </a:r>
          <a:endParaRPr lang="ru-RU" sz="1400" dirty="0"/>
        </a:p>
      </dgm:t>
    </dgm:pt>
    <dgm:pt modelId="{80830BB9-63D5-432F-9451-FFC4C4B19B60}" type="parTrans" cxnId="{BD230C62-8BE6-48EF-A027-5016235669F5}">
      <dgm:prSet/>
      <dgm:spPr/>
      <dgm:t>
        <a:bodyPr/>
        <a:lstStyle/>
        <a:p>
          <a:endParaRPr lang="ru-RU"/>
        </a:p>
      </dgm:t>
    </dgm:pt>
    <dgm:pt modelId="{C8C931E8-D80E-4942-AD0A-71D2919A0CCB}" type="sibTrans" cxnId="{BD230C62-8BE6-48EF-A027-5016235669F5}">
      <dgm:prSet/>
      <dgm:spPr/>
      <dgm:t>
        <a:bodyPr/>
        <a:lstStyle/>
        <a:p>
          <a:endParaRPr lang="ru-RU"/>
        </a:p>
      </dgm:t>
    </dgm:pt>
    <dgm:pt modelId="{4E87BBBA-4841-4BB2-9F7E-3EC1D568DF5B}">
      <dgm:prSet phldrT="[Текст]" custT="1"/>
      <dgm:spPr/>
      <dgm:t>
        <a:bodyPr/>
        <a:lstStyle/>
        <a:p>
          <a:r>
            <a:rPr lang="ru-RU" sz="1400" dirty="0" smtClean="0"/>
            <a:t>Ведомость нормативной трудоемкости производственной программы по цехам</a:t>
          </a:r>
          <a:endParaRPr lang="ru-RU" sz="1400" dirty="0"/>
        </a:p>
      </dgm:t>
    </dgm:pt>
    <dgm:pt modelId="{D15651BA-A5F3-4210-A6DF-EE247F774BA9}" type="parTrans" cxnId="{492F58AB-301E-4A9A-8483-3672FBD587F5}">
      <dgm:prSet/>
      <dgm:spPr/>
      <dgm:t>
        <a:bodyPr/>
        <a:lstStyle/>
        <a:p>
          <a:endParaRPr lang="ru-RU"/>
        </a:p>
      </dgm:t>
    </dgm:pt>
    <dgm:pt modelId="{4E9B01DF-BDD1-41D0-B45C-ED2BBD1832EA}" type="sibTrans" cxnId="{492F58AB-301E-4A9A-8483-3672FBD587F5}">
      <dgm:prSet/>
      <dgm:spPr/>
      <dgm:t>
        <a:bodyPr/>
        <a:lstStyle/>
        <a:p>
          <a:endParaRPr lang="ru-RU"/>
        </a:p>
      </dgm:t>
    </dgm:pt>
    <dgm:pt modelId="{F1E568B2-C9A7-451E-8F75-7616212CC45F}" type="pres">
      <dgm:prSet presAssocID="{615645D0-E565-4714-B9E7-223578B940F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F131BB4-F418-4A51-BF1F-E303C24D6A51}" type="pres">
      <dgm:prSet presAssocID="{615645D0-E565-4714-B9E7-223578B940F6}" presName="tSp" presStyleCnt="0"/>
      <dgm:spPr/>
    </dgm:pt>
    <dgm:pt modelId="{2BB0E60C-A788-40FD-BA9B-B9714F74170C}" type="pres">
      <dgm:prSet presAssocID="{615645D0-E565-4714-B9E7-223578B940F6}" presName="bSp" presStyleCnt="0"/>
      <dgm:spPr/>
    </dgm:pt>
    <dgm:pt modelId="{04F57047-9C87-4566-9515-31B0E8170F3C}" type="pres">
      <dgm:prSet presAssocID="{615645D0-E565-4714-B9E7-223578B940F6}" presName="process" presStyleCnt="0"/>
      <dgm:spPr/>
    </dgm:pt>
    <dgm:pt modelId="{DB7D3013-79CD-4438-BCBE-AEC63923A84E}" type="pres">
      <dgm:prSet presAssocID="{0543023C-CEE3-4556-8E1F-77E5111DC836}" presName="composite1" presStyleCnt="0"/>
      <dgm:spPr/>
    </dgm:pt>
    <dgm:pt modelId="{6DBAB5CF-7602-4444-B9C2-12B817603129}" type="pres">
      <dgm:prSet presAssocID="{0543023C-CEE3-4556-8E1F-77E5111DC836}" presName="dummyNode1" presStyleLbl="node1" presStyleIdx="0" presStyleCnt="3"/>
      <dgm:spPr/>
    </dgm:pt>
    <dgm:pt modelId="{BF3F6315-9D70-4A8E-9115-DE58CE197003}" type="pres">
      <dgm:prSet presAssocID="{0543023C-CEE3-4556-8E1F-77E5111DC836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D8A11A-1E30-4FC0-9314-8782F3ECBF2E}" type="pres">
      <dgm:prSet presAssocID="{0543023C-CEE3-4556-8E1F-77E5111DC836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5C8843-010F-495D-BB98-BC42BD192C4E}" type="pres">
      <dgm:prSet presAssocID="{0543023C-CEE3-4556-8E1F-77E5111DC836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C118B2-F653-47C3-9AF6-3DC23B47E865}" type="pres">
      <dgm:prSet presAssocID="{0543023C-CEE3-4556-8E1F-77E5111DC836}" presName="connSite1" presStyleCnt="0"/>
      <dgm:spPr/>
    </dgm:pt>
    <dgm:pt modelId="{05A82FB3-EFD4-436A-8FEB-4860EAB016B2}" type="pres">
      <dgm:prSet presAssocID="{83397129-4FE7-4873-8566-4892E0392941}" presName="Name9" presStyleLbl="sibTrans2D1" presStyleIdx="0" presStyleCnt="2"/>
      <dgm:spPr/>
      <dgm:t>
        <a:bodyPr/>
        <a:lstStyle/>
        <a:p>
          <a:endParaRPr lang="ru-RU"/>
        </a:p>
      </dgm:t>
    </dgm:pt>
    <dgm:pt modelId="{9E98B459-5090-480D-BD3F-4A7C38658C1C}" type="pres">
      <dgm:prSet presAssocID="{499EA9E9-D0FA-4888-A06B-C73EF589D4B0}" presName="composite2" presStyleCnt="0"/>
      <dgm:spPr/>
    </dgm:pt>
    <dgm:pt modelId="{1D831F67-A103-4C17-BD7F-957936D6B5AE}" type="pres">
      <dgm:prSet presAssocID="{499EA9E9-D0FA-4888-A06B-C73EF589D4B0}" presName="dummyNode2" presStyleLbl="node1" presStyleIdx="0" presStyleCnt="3"/>
      <dgm:spPr/>
    </dgm:pt>
    <dgm:pt modelId="{0B81A4BD-2DFC-43D1-9BAD-CFE0D7D0FE9F}" type="pres">
      <dgm:prSet presAssocID="{499EA9E9-D0FA-4888-A06B-C73EF589D4B0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489C5E-9777-4857-85C7-F5C3D24C241F}" type="pres">
      <dgm:prSet presAssocID="{499EA9E9-D0FA-4888-A06B-C73EF589D4B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5641F7-2209-4199-A70B-7DF200C81C75}" type="pres">
      <dgm:prSet presAssocID="{499EA9E9-D0FA-4888-A06B-C73EF589D4B0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C1F6B7-883D-4EAB-8BBF-AF948586D0A6}" type="pres">
      <dgm:prSet presAssocID="{499EA9E9-D0FA-4888-A06B-C73EF589D4B0}" presName="connSite2" presStyleCnt="0"/>
      <dgm:spPr/>
    </dgm:pt>
    <dgm:pt modelId="{ACFCAF6D-23AA-403A-BDDC-8284B850F037}" type="pres">
      <dgm:prSet presAssocID="{9F122CFC-01DB-4E3E-9320-AB5633070E80}" presName="Name18" presStyleLbl="sibTrans2D1" presStyleIdx="1" presStyleCnt="2"/>
      <dgm:spPr/>
      <dgm:t>
        <a:bodyPr/>
        <a:lstStyle/>
        <a:p>
          <a:endParaRPr lang="ru-RU"/>
        </a:p>
      </dgm:t>
    </dgm:pt>
    <dgm:pt modelId="{259A3A8E-6151-4020-B8E2-556ACA57C14F}" type="pres">
      <dgm:prSet presAssocID="{CEE3775E-6DEC-4E2D-AF1C-F789295F66CD}" presName="composite1" presStyleCnt="0"/>
      <dgm:spPr/>
    </dgm:pt>
    <dgm:pt modelId="{73EBEB25-6F3A-4CD7-8CF7-C3C14BF721D3}" type="pres">
      <dgm:prSet presAssocID="{CEE3775E-6DEC-4E2D-AF1C-F789295F66CD}" presName="dummyNode1" presStyleLbl="node1" presStyleIdx="1" presStyleCnt="3"/>
      <dgm:spPr/>
    </dgm:pt>
    <dgm:pt modelId="{D91D2CEE-C37B-4C9D-BF75-009479B730AF}" type="pres">
      <dgm:prSet presAssocID="{CEE3775E-6DEC-4E2D-AF1C-F789295F66CD}" presName="childNode1" presStyleLbl="bgAcc1" presStyleIdx="2" presStyleCnt="3" custScaleY="1546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8469B5-CC21-41E7-B5D9-38B7561AB98D}" type="pres">
      <dgm:prSet presAssocID="{CEE3775E-6DEC-4E2D-AF1C-F789295F66C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0C5872-D9BE-4D79-936B-D29478351124}" type="pres">
      <dgm:prSet presAssocID="{CEE3775E-6DEC-4E2D-AF1C-F789295F66CD}" presName="parentNode1" presStyleLbl="node1" presStyleIdx="2" presStyleCnt="3" custLinFactY="4265" custLinFactNeighborX="-804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A057A6-4C6E-4BA1-9FDC-D235CC1A8A8C}" type="pres">
      <dgm:prSet presAssocID="{CEE3775E-6DEC-4E2D-AF1C-F789295F66CD}" presName="connSite1" presStyleCnt="0"/>
      <dgm:spPr/>
    </dgm:pt>
  </dgm:ptLst>
  <dgm:cxnLst>
    <dgm:cxn modelId="{B76473BB-779A-41E4-9DFA-7E4EDAC72485}" type="presOf" srcId="{76D5AEB3-4109-4680-9E10-A443D5AEEA55}" destId="{F4489C5E-9777-4857-85C7-F5C3D24C241F}" srcOrd="1" destOrd="0" presId="urn:microsoft.com/office/officeart/2005/8/layout/hProcess4"/>
    <dgm:cxn modelId="{9AD1AFA9-71A7-4F71-B824-8E9EB5FFF94C}" srcId="{615645D0-E565-4714-B9E7-223578B940F6}" destId="{CEE3775E-6DEC-4E2D-AF1C-F789295F66CD}" srcOrd="2" destOrd="0" parTransId="{0AA083C7-7722-4190-AD5B-A4B62B99AAED}" sibTransId="{CDBBE75D-1132-44D3-BCCB-09D541F6BA26}"/>
    <dgm:cxn modelId="{907A4184-E24D-4F81-A8AD-8AE8C794A1EE}" type="presOf" srcId="{4E87BBBA-4841-4BB2-9F7E-3EC1D568DF5B}" destId="{B58469B5-CC21-41E7-B5D9-38B7561AB98D}" srcOrd="1" destOrd="2" presId="urn:microsoft.com/office/officeart/2005/8/layout/hProcess4"/>
    <dgm:cxn modelId="{4C21523F-49AF-4C01-A02B-F743A1E93483}" type="presOf" srcId="{615645D0-E565-4714-B9E7-223578B940F6}" destId="{F1E568B2-C9A7-451E-8F75-7616212CC45F}" srcOrd="0" destOrd="0" presId="urn:microsoft.com/office/officeart/2005/8/layout/hProcess4"/>
    <dgm:cxn modelId="{EC1E5ED9-4EB7-4E1F-BB37-C84C34777C6C}" srcId="{615645D0-E565-4714-B9E7-223578B940F6}" destId="{0543023C-CEE3-4556-8E1F-77E5111DC836}" srcOrd="0" destOrd="0" parTransId="{9A26C5E7-2C13-4AC4-BC34-155EFB3FECBA}" sibTransId="{83397129-4FE7-4873-8566-4892E0392941}"/>
    <dgm:cxn modelId="{88279FD7-8FDD-41AC-A3A3-80AB9C2079BC}" type="presOf" srcId="{000727B7-242B-4BD7-8922-5114135F7160}" destId="{C2D8A11A-1E30-4FC0-9314-8782F3ECBF2E}" srcOrd="1" destOrd="0" presId="urn:microsoft.com/office/officeart/2005/8/layout/hProcess4"/>
    <dgm:cxn modelId="{2718BBDB-F758-4EC4-80AE-EF1609514CFB}" type="presOf" srcId="{23A60B42-748F-45DE-9D65-91C86E89FE32}" destId="{B58469B5-CC21-41E7-B5D9-38B7561AB98D}" srcOrd="1" destOrd="0" presId="urn:microsoft.com/office/officeart/2005/8/layout/hProcess4"/>
    <dgm:cxn modelId="{88693600-AAD6-456B-AE07-5FD912D8188F}" srcId="{CEE3775E-6DEC-4E2D-AF1C-F789295F66CD}" destId="{23A60B42-748F-45DE-9D65-91C86E89FE32}" srcOrd="0" destOrd="0" parTransId="{DF65CFC8-4F9C-4FF2-AF0A-BEAED8AB29C4}" sibTransId="{F254B165-69F7-4C63-8386-D161DC246BFC}"/>
    <dgm:cxn modelId="{289A78F4-943E-44D0-A5F3-844CD468CCBC}" type="presOf" srcId="{23A60B42-748F-45DE-9D65-91C86E89FE32}" destId="{D91D2CEE-C37B-4C9D-BF75-009479B730AF}" srcOrd="0" destOrd="0" presId="urn:microsoft.com/office/officeart/2005/8/layout/hProcess4"/>
    <dgm:cxn modelId="{A1134700-6F25-4926-B820-56F257D3CC38}" type="presOf" srcId="{000727B7-242B-4BD7-8922-5114135F7160}" destId="{BF3F6315-9D70-4A8E-9115-DE58CE197003}" srcOrd="0" destOrd="0" presId="urn:microsoft.com/office/officeart/2005/8/layout/hProcess4"/>
    <dgm:cxn modelId="{492F58AB-301E-4A9A-8483-3672FBD587F5}" srcId="{CEE3775E-6DEC-4E2D-AF1C-F789295F66CD}" destId="{4E87BBBA-4841-4BB2-9F7E-3EC1D568DF5B}" srcOrd="2" destOrd="0" parTransId="{D15651BA-A5F3-4210-A6DF-EE247F774BA9}" sibTransId="{4E9B01DF-BDD1-41D0-B45C-ED2BBD1832EA}"/>
    <dgm:cxn modelId="{1FA28EE1-6F94-4AD3-B83E-B28A050C97C6}" srcId="{499EA9E9-D0FA-4888-A06B-C73EF589D4B0}" destId="{76D5AEB3-4109-4680-9E10-A443D5AEEA55}" srcOrd="0" destOrd="0" parTransId="{EE7C9ED3-A4AF-4B36-A224-FD07391B858A}" sibTransId="{1B729FC8-95B7-4715-B07B-F9F4C8CC851F}"/>
    <dgm:cxn modelId="{CCF77257-03DC-4167-A433-60003CDF0D00}" type="presOf" srcId="{0543023C-CEE3-4556-8E1F-77E5111DC836}" destId="{805C8843-010F-495D-BB98-BC42BD192C4E}" srcOrd="0" destOrd="0" presId="urn:microsoft.com/office/officeart/2005/8/layout/hProcess4"/>
    <dgm:cxn modelId="{27F24525-282E-4963-A2A1-F3A42EF2B686}" type="presOf" srcId="{744214D2-A570-4337-893E-4DF52DB4EAE7}" destId="{BF3F6315-9D70-4A8E-9115-DE58CE197003}" srcOrd="0" destOrd="1" presId="urn:microsoft.com/office/officeart/2005/8/layout/hProcess4"/>
    <dgm:cxn modelId="{171B77B1-A1DA-431B-9956-0C41A19D6384}" type="presOf" srcId="{744214D2-A570-4337-893E-4DF52DB4EAE7}" destId="{C2D8A11A-1E30-4FC0-9314-8782F3ECBF2E}" srcOrd="1" destOrd="1" presId="urn:microsoft.com/office/officeart/2005/8/layout/hProcess4"/>
    <dgm:cxn modelId="{80F5CC03-7AF0-4805-B6E7-A9FA83AA239A}" type="presOf" srcId="{76D5AEB3-4109-4680-9E10-A443D5AEEA55}" destId="{0B81A4BD-2DFC-43D1-9BAD-CFE0D7D0FE9F}" srcOrd="0" destOrd="0" presId="urn:microsoft.com/office/officeart/2005/8/layout/hProcess4"/>
    <dgm:cxn modelId="{BD230C62-8BE6-48EF-A027-5016235669F5}" srcId="{CEE3775E-6DEC-4E2D-AF1C-F789295F66CD}" destId="{731FD3D8-D3CC-4976-B970-2A49AF25C97D}" srcOrd="1" destOrd="0" parTransId="{80830BB9-63D5-432F-9451-FFC4C4B19B60}" sibTransId="{C8C931E8-D80E-4942-AD0A-71D2919A0CCB}"/>
    <dgm:cxn modelId="{197AD77E-E56F-4C52-BCE3-E7B7A57F17E4}" type="presOf" srcId="{9F122CFC-01DB-4E3E-9320-AB5633070E80}" destId="{ACFCAF6D-23AA-403A-BDDC-8284B850F037}" srcOrd="0" destOrd="0" presId="urn:microsoft.com/office/officeart/2005/8/layout/hProcess4"/>
    <dgm:cxn modelId="{9AC47B49-64B4-401A-871C-F3F00354BF45}" type="presOf" srcId="{499EA9E9-D0FA-4888-A06B-C73EF589D4B0}" destId="{195641F7-2209-4199-A70B-7DF200C81C75}" srcOrd="0" destOrd="0" presId="urn:microsoft.com/office/officeart/2005/8/layout/hProcess4"/>
    <dgm:cxn modelId="{BC7AF408-F3BB-414A-B030-073DB8A9DE9B}" srcId="{0543023C-CEE3-4556-8E1F-77E5111DC836}" destId="{000727B7-242B-4BD7-8922-5114135F7160}" srcOrd="0" destOrd="0" parTransId="{48EBFFA6-0C9D-442A-AA45-3F64F1181086}" sibTransId="{9B5B7A3C-036E-4439-AA5E-A3363D4DAE05}"/>
    <dgm:cxn modelId="{094AC15A-F5C7-4D6A-9811-C8098458208C}" type="presOf" srcId="{731FD3D8-D3CC-4976-B970-2A49AF25C97D}" destId="{B58469B5-CC21-41E7-B5D9-38B7561AB98D}" srcOrd="1" destOrd="1" presId="urn:microsoft.com/office/officeart/2005/8/layout/hProcess4"/>
    <dgm:cxn modelId="{4938111F-A6C8-4A07-99AF-9CF9DD0300F1}" srcId="{0543023C-CEE3-4556-8E1F-77E5111DC836}" destId="{744214D2-A570-4337-893E-4DF52DB4EAE7}" srcOrd="1" destOrd="0" parTransId="{4AA86BDF-D01C-4CFB-BD7D-1BC1204C956E}" sibTransId="{9488F0AB-E28B-4625-BDB0-A52D8B6AA7F5}"/>
    <dgm:cxn modelId="{AE9370FD-EB7D-4944-9756-9E8F8006B12B}" type="presOf" srcId="{83397129-4FE7-4873-8566-4892E0392941}" destId="{05A82FB3-EFD4-436A-8FEB-4860EAB016B2}" srcOrd="0" destOrd="0" presId="urn:microsoft.com/office/officeart/2005/8/layout/hProcess4"/>
    <dgm:cxn modelId="{E8887E18-28DA-400F-BA18-19E522B722DA}" type="presOf" srcId="{CEE3775E-6DEC-4E2D-AF1C-F789295F66CD}" destId="{C10C5872-D9BE-4D79-936B-D29478351124}" srcOrd="0" destOrd="0" presId="urn:microsoft.com/office/officeart/2005/8/layout/hProcess4"/>
    <dgm:cxn modelId="{B50AC17D-2F90-4128-BE39-20FB467BE7D1}" type="presOf" srcId="{731FD3D8-D3CC-4976-B970-2A49AF25C97D}" destId="{D91D2CEE-C37B-4C9D-BF75-009479B730AF}" srcOrd="0" destOrd="1" presId="urn:microsoft.com/office/officeart/2005/8/layout/hProcess4"/>
    <dgm:cxn modelId="{ACFA0D8D-0159-469B-94DE-8723F9C681B5}" srcId="{615645D0-E565-4714-B9E7-223578B940F6}" destId="{499EA9E9-D0FA-4888-A06B-C73EF589D4B0}" srcOrd="1" destOrd="0" parTransId="{947B0D9E-E032-47AC-A8B7-A2B276EF7662}" sibTransId="{9F122CFC-01DB-4E3E-9320-AB5633070E80}"/>
    <dgm:cxn modelId="{FB47ECD6-3933-4AB6-83E8-3253085B5577}" type="presOf" srcId="{4E87BBBA-4841-4BB2-9F7E-3EC1D568DF5B}" destId="{D91D2CEE-C37B-4C9D-BF75-009479B730AF}" srcOrd="0" destOrd="2" presId="urn:microsoft.com/office/officeart/2005/8/layout/hProcess4"/>
    <dgm:cxn modelId="{808D0310-6514-42E0-ABEE-6AD74F95AB6F}" type="presParOf" srcId="{F1E568B2-C9A7-451E-8F75-7616212CC45F}" destId="{5F131BB4-F418-4A51-BF1F-E303C24D6A51}" srcOrd="0" destOrd="0" presId="urn:microsoft.com/office/officeart/2005/8/layout/hProcess4"/>
    <dgm:cxn modelId="{DCAACB1F-5DB6-4665-9037-C0481D73D69D}" type="presParOf" srcId="{F1E568B2-C9A7-451E-8F75-7616212CC45F}" destId="{2BB0E60C-A788-40FD-BA9B-B9714F74170C}" srcOrd="1" destOrd="0" presId="urn:microsoft.com/office/officeart/2005/8/layout/hProcess4"/>
    <dgm:cxn modelId="{A157C676-71EB-4AEB-A2D0-667544183A4B}" type="presParOf" srcId="{F1E568B2-C9A7-451E-8F75-7616212CC45F}" destId="{04F57047-9C87-4566-9515-31B0E8170F3C}" srcOrd="2" destOrd="0" presId="urn:microsoft.com/office/officeart/2005/8/layout/hProcess4"/>
    <dgm:cxn modelId="{AE49E61C-D04D-4DD3-9186-C0651B255895}" type="presParOf" srcId="{04F57047-9C87-4566-9515-31B0E8170F3C}" destId="{DB7D3013-79CD-4438-BCBE-AEC63923A84E}" srcOrd="0" destOrd="0" presId="urn:microsoft.com/office/officeart/2005/8/layout/hProcess4"/>
    <dgm:cxn modelId="{1B7F4186-593B-455C-B7AB-6C95ADEA16AF}" type="presParOf" srcId="{DB7D3013-79CD-4438-BCBE-AEC63923A84E}" destId="{6DBAB5CF-7602-4444-B9C2-12B817603129}" srcOrd="0" destOrd="0" presId="urn:microsoft.com/office/officeart/2005/8/layout/hProcess4"/>
    <dgm:cxn modelId="{98AB97F2-3999-4A67-AC72-E56EDB063393}" type="presParOf" srcId="{DB7D3013-79CD-4438-BCBE-AEC63923A84E}" destId="{BF3F6315-9D70-4A8E-9115-DE58CE197003}" srcOrd="1" destOrd="0" presId="urn:microsoft.com/office/officeart/2005/8/layout/hProcess4"/>
    <dgm:cxn modelId="{56347EB0-9376-426A-B8ED-F634627AC82B}" type="presParOf" srcId="{DB7D3013-79CD-4438-BCBE-AEC63923A84E}" destId="{C2D8A11A-1E30-4FC0-9314-8782F3ECBF2E}" srcOrd="2" destOrd="0" presId="urn:microsoft.com/office/officeart/2005/8/layout/hProcess4"/>
    <dgm:cxn modelId="{BD756D2C-477C-4BA4-B604-2E86226D4B51}" type="presParOf" srcId="{DB7D3013-79CD-4438-BCBE-AEC63923A84E}" destId="{805C8843-010F-495D-BB98-BC42BD192C4E}" srcOrd="3" destOrd="0" presId="urn:microsoft.com/office/officeart/2005/8/layout/hProcess4"/>
    <dgm:cxn modelId="{1C01CD41-90BE-45AC-B4E7-52ECD9F2BB65}" type="presParOf" srcId="{DB7D3013-79CD-4438-BCBE-AEC63923A84E}" destId="{74C118B2-F653-47C3-9AF6-3DC23B47E865}" srcOrd="4" destOrd="0" presId="urn:microsoft.com/office/officeart/2005/8/layout/hProcess4"/>
    <dgm:cxn modelId="{62EAF288-CE01-4A48-A471-CE4513DBB361}" type="presParOf" srcId="{04F57047-9C87-4566-9515-31B0E8170F3C}" destId="{05A82FB3-EFD4-436A-8FEB-4860EAB016B2}" srcOrd="1" destOrd="0" presId="urn:microsoft.com/office/officeart/2005/8/layout/hProcess4"/>
    <dgm:cxn modelId="{A6A41DBD-7EDE-457D-A63E-B2D8554CDD10}" type="presParOf" srcId="{04F57047-9C87-4566-9515-31B0E8170F3C}" destId="{9E98B459-5090-480D-BD3F-4A7C38658C1C}" srcOrd="2" destOrd="0" presId="urn:microsoft.com/office/officeart/2005/8/layout/hProcess4"/>
    <dgm:cxn modelId="{D5516930-CDF0-4FDC-9541-8025CBB50E2B}" type="presParOf" srcId="{9E98B459-5090-480D-BD3F-4A7C38658C1C}" destId="{1D831F67-A103-4C17-BD7F-957936D6B5AE}" srcOrd="0" destOrd="0" presId="urn:microsoft.com/office/officeart/2005/8/layout/hProcess4"/>
    <dgm:cxn modelId="{DF78A2DF-44FE-4393-842D-1A9CBF40A038}" type="presParOf" srcId="{9E98B459-5090-480D-BD3F-4A7C38658C1C}" destId="{0B81A4BD-2DFC-43D1-9BAD-CFE0D7D0FE9F}" srcOrd="1" destOrd="0" presId="urn:microsoft.com/office/officeart/2005/8/layout/hProcess4"/>
    <dgm:cxn modelId="{D70E8DEB-2115-45D6-908D-11BA21F929F3}" type="presParOf" srcId="{9E98B459-5090-480D-BD3F-4A7C38658C1C}" destId="{F4489C5E-9777-4857-85C7-F5C3D24C241F}" srcOrd="2" destOrd="0" presId="urn:microsoft.com/office/officeart/2005/8/layout/hProcess4"/>
    <dgm:cxn modelId="{E04649CA-14E3-4513-9BB8-D1BA64546C4A}" type="presParOf" srcId="{9E98B459-5090-480D-BD3F-4A7C38658C1C}" destId="{195641F7-2209-4199-A70B-7DF200C81C75}" srcOrd="3" destOrd="0" presId="urn:microsoft.com/office/officeart/2005/8/layout/hProcess4"/>
    <dgm:cxn modelId="{549A2E8F-AD6B-497A-B88D-8DC70E3C1F29}" type="presParOf" srcId="{9E98B459-5090-480D-BD3F-4A7C38658C1C}" destId="{BCC1F6B7-883D-4EAB-8BBF-AF948586D0A6}" srcOrd="4" destOrd="0" presId="urn:microsoft.com/office/officeart/2005/8/layout/hProcess4"/>
    <dgm:cxn modelId="{F4F4A633-EBB2-4D61-9FF3-09BD658037BC}" type="presParOf" srcId="{04F57047-9C87-4566-9515-31B0E8170F3C}" destId="{ACFCAF6D-23AA-403A-BDDC-8284B850F037}" srcOrd="3" destOrd="0" presId="urn:microsoft.com/office/officeart/2005/8/layout/hProcess4"/>
    <dgm:cxn modelId="{797BDDDB-891A-4A3F-954A-535D8D1D7763}" type="presParOf" srcId="{04F57047-9C87-4566-9515-31B0E8170F3C}" destId="{259A3A8E-6151-4020-B8E2-556ACA57C14F}" srcOrd="4" destOrd="0" presId="urn:microsoft.com/office/officeart/2005/8/layout/hProcess4"/>
    <dgm:cxn modelId="{1422AD91-1FA7-4DF9-A3E8-B6A2DFC347F4}" type="presParOf" srcId="{259A3A8E-6151-4020-B8E2-556ACA57C14F}" destId="{73EBEB25-6F3A-4CD7-8CF7-C3C14BF721D3}" srcOrd="0" destOrd="0" presId="urn:microsoft.com/office/officeart/2005/8/layout/hProcess4"/>
    <dgm:cxn modelId="{47FFCEA9-E9DB-453E-B734-F7B8C63AE5DD}" type="presParOf" srcId="{259A3A8E-6151-4020-B8E2-556ACA57C14F}" destId="{D91D2CEE-C37B-4C9D-BF75-009479B730AF}" srcOrd="1" destOrd="0" presId="urn:microsoft.com/office/officeart/2005/8/layout/hProcess4"/>
    <dgm:cxn modelId="{4CC435C0-CF56-419D-9387-393220A13758}" type="presParOf" srcId="{259A3A8E-6151-4020-B8E2-556ACA57C14F}" destId="{B58469B5-CC21-41E7-B5D9-38B7561AB98D}" srcOrd="2" destOrd="0" presId="urn:microsoft.com/office/officeart/2005/8/layout/hProcess4"/>
    <dgm:cxn modelId="{4A60EF21-EA75-403A-B5C4-04227F769845}" type="presParOf" srcId="{259A3A8E-6151-4020-B8E2-556ACA57C14F}" destId="{C10C5872-D9BE-4D79-936B-D29478351124}" srcOrd="3" destOrd="0" presId="urn:microsoft.com/office/officeart/2005/8/layout/hProcess4"/>
    <dgm:cxn modelId="{F0D8D835-8DF4-4FB2-BB55-8A43F0A4CC50}" type="presParOf" srcId="{259A3A8E-6151-4020-B8E2-556ACA57C14F}" destId="{A0A057A6-4C6E-4BA1-9FDC-D235CC1A8A8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4DD3C7-96C5-4C93-8999-9D9EE3B3F568}" type="doc">
      <dgm:prSet loTypeId="urn:microsoft.com/office/officeart/2005/8/layout/hProcess4" loCatId="process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ru-RU"/>
        </a:p>
      </dgm:t>
    </dgm:pt>
    <dgm:pt modelId="{0B3DA5C1-BE29-45DA-BCDF-4998794E2767}">
      <dgm:prSet phldrT="[Текст]"/>
      <dgm:spPr/>
      <dgm:t>
        <a:bodyPr/>
        <a:lstStyle/>
        <a:p>
          <a:r>
            <a:rPr lang="ru-RU" dirty="0" smtClean="0"/>
            <a:t>-</a:t>
          </a:r>
          <a:r>
            <a:rPr lang="en-US" dirty="0" smtClean="0"/>
            <a:t>&gt;</a:t>
          </a:r>
          <a:r>
            <a:rPr lang="ru-RU" dirty="0" smtClean="0"/>
            <a:t>Входные</a:t>
          </a:r>
          <a:r>
            <a:rPr lang="en-US" dirty="0" smtClean="0"/>
            <a:t> </a:t>
          </a:r>
          <a:r>
            <a:rPr lang="ru-RU" dirty="0" smtClean="0"/>
            <a:t>данные</a:t>
          </a:r>
          <a:endParaRPr lang="ru-RU" dirty="0"/>
        </a:p>
      </dgm:t>
    </dgm:pt>
    <dgm:pt modelId="{534EF6E9-BA18-4EA1-A651-05D4BD492894}" type="parTrans" cxnId="{4F54F619-A17B-4624-9617-AEA5BDCA7F16}">
      <dgm:prSet/>
      <dgm:spPr/>
      <dgm:t>
        <a:bodyPr/>
        <a:lstStyle/>
        <a:p>
          <a:endParaRPr lang="ru-RU"/>
        </a:p>
      </dgm:t>
    </dgm:pt>
    <dgm:pt modelId="{79884A1D-07C7-4749-AFD9-444428170C76}" type="sibTrans" cxnId="{4F54F619-A17B-4624-9617-AEA5BDCA7F16}">
      <dgm:prSet/>
      <dgm:spPr/>
      <dgm:t>
        <a:bodyPr/>
        <a:lstStyle/>
        <a:p>
          <a:endParaRPr lang="ru-RU"/>
        </a:p>
      </dgm:t>
    </dgm:pt>
    <dgm:pt modelId="{68879A03-A384-48AD-8869-90D65F4EB3FC}">
      <dgm:prSet phldrT="[Текст]"/>
      <dgm:spPr/>
      <dgm:t>
        <a:bodyPr/>
        <a:lstStyle/>
        <a:p>
          <a:r>
            <a:rPr lang="ru-RU" dirty="0" smtClean="0"/>
            <a:t>Размер листового проката (прямоугольной формы)</a:t>
          </a:r>
          <a:endParaRPr lang="ru-RU" dirty="0"/>
        </a:p>
      </dgm:t>
    </dgm:pt>
    <dgm:pt modelId="{8BB7E33E-E9B1-4534-8841-51AD2830A62C}" type="parTrans" cxnId="{D7171F5D-279D-441E-97BB-3B409B3F211C}">
      <dgm:prSet/>
      <dgm:spPr/>
      <dgm:t>
        <a:bodyPr/>
        <a:lstStyle/>
        <a:p>
          <a:endParaRPr lang="ru-RU"/>
        </a:p>
      </dgm:t>
    </dgm:pt>
    <dgm:pt modelId="{AC83FCA5-814A-487D-8F94-75FB4525F1B0}" type="sibTrans" cxnId="{D7171F5D-279D-441E-97BB-3B409B3F211C}">
      <dgm:prSet/>
      <dgm:spPr/>
      <dgm:t>
        <a:bodyPr/>
        <a:lstStyle/>
        <a:p>
          <a:endParaRPr lang="ru-RU"/>
        </a:p>
      </dgm:t>
    </dgm:pt>
    <dgm:pt modelId="{673A880C-297E-49E9-9215-D48E17ADD01F}">
      <dgm:prSet phldrT="[Текст]"/>
      <dgm:spPr/>
      <dgm:t>
        <a:bodyPr/>
        <a:lstStyle/>
        <a:p>
          <a:r>
            <a:rPr lang="ru-RU" dirty="0" smtClean="0"/>
            <a:t>Длина прямоугольных заготовок единичной длины</a:t>
          </a:r>
          <a:endParaRPr lang="ru-RU" dirty="0"/>
        </a:p>
      </dgm:t>
    </dgm:pt>
    <dgm:pt modelId="{2AC1ABB3-B163-4326-87C5-DEA2B056A7FD}" type="parTrans" cxnId="{135030EC-8FBA-4DAE-BEF0-CD8333A5F608}">
      <dgm:prSet/>
      <dgm:spPr/>
      <dgm:t>
        <a:bodyPr/>
        <a:lstStyle/>
        <a:p>
          <a:endParaRPr lang="ru-RU"/>
        </a:p>
      </dgm:t>
    </dgm:pt>
    <dgm:pt modelId="{871685C4-EA21-4C8D-8166-A29E86C51AD8}" type="sibTrans" cxnId="{135030EC-8FBA-4DAE-BEF0-CD8333A5F608}">
      <dgm:prSet/>
      <dgm:spPr/>
      <dgm:t>
        <a:bodyPr/>
        <a:lstStyle/>
        <a:p>
          <a:endParaRPr lang="ru-RU"/>
        </a:p>
      </dgm:t>
    </dgm:pt>
    <dgm:pt modelId="{7BB46B73-6B70-49A5-8708-0BFE71387BAF}">
      <dgm:prSet phldrT="[Текст]"/>
      <dgm:spPr/>
      <dgm:t>
        <a:bodyPr/>
        <a:lstStyle/>
        <a:p>
          <a:r>
            <a:rPr lang="en-US" dirty="0" smtClean="0"/>
            <a:t>&lt;/</a:t>
          </a:r>
          <a:r>
            <a:rPr lang="ru-RU" dirty="0" smtClean="0"/>
            <a:t>Ядро</a:t>
          </a:r>
          <a:r>
            <a:rPr lang="en-US" dirty="0" smtClean="0"/>
            <a:t>&gt;</a:t>
          </a:r>
          <a:endParaRPr lang="ru-RU" dirty="0"/>
        </a:p>
      </dgm:t>
    </dgm:pt>
    <dgm:pt modelId="{67BE9004-0E5B-4F29-92A8-8C7268F0C7B1}" type="parTrans" cxnId="{D121C05C-C07A-4ED0-981E-1B390F4D64DB}">
      <dgm:prSet/>
      <dgm:spPr/>
      <dgm:t>
        <a:bodyPr/>
        <a:lstStyle/>
        <a:p>
          <a:endParaRPr lang="ru-RU"/>
        </a:p>
      </dgm:t>
    </dgm:pt>
    <dgm:pt modelId="{E5784124-103C-4464-B306-488855F8641F}" type="sibTrans" cxnId="{D121C05C-C07A-4ED0-981E-1B390F4D64DB}">
      <dgm:prSet/>
      <dgm:spPr/>
      <dgm:t>
        <a:bodyPr/>
        <a:lstStyle/>
        <a:p>
          <a:endParaRPr lang="ru-RU"/>
        </a:p>
      </dgm:t>
    </dgm:pt>
    <dgm:pt modelId="{4590EC08-A0AD-4BDE-BC32-37AE13CED0D2}">
      <dgm:prSet phldrT="[Текст]"/>
      <dgm:spPr/>
      <dgm:t>
        <a:bodyPr/>
        <a:lstStyle/>
        <a:p>
          <a:r>
            <a:rPr lang="ru-RU" dirty="0" smtClean="0"/>
            <a:t>Задача </a:t>
          </a:r>
          <a:r>
            <a:rPr lang="en-US" dirty="0" smtClean="0"/>
            <a:t>“</a:t>
          </a:r>
          <a:r>
            <a:rPr lang="ru-RU" dirty="0" err="1" smtClean="0"/>
            <a:t>Монораскрой</a:t>
          </a:r>
          <a:r>
            <a:rPr lang="en-US" dirty="0" smtClean="0"/>
            <a:t>”</a:t>
          </a:r>
          <a:endParaRPr lang="ru-RU" dirty="0"/>
        </a:p>
      </dgm:t>
    </dgm:pt>
    <dgm:pt modelId="{53951991-7BE4-4C6E-97CC-D8A5447641A6}" type="parTrans" cxnId="{4552E6AC-5A1F-4809-A98A-B2734AC71980}">
      <dgm:prSet/>
      <dgm:spPr/>
      <dgm:t>
        <a:bodyPr/>
        <a:lstStyle/>
        <a:p>
          <a:endParaRPr lang="ru-RU"/>
        </a:p>
      </dgm:t>
    </dgm:pt>
    <dgm:pt modelId="{31A5ECB3-84F0-4BBC-AE05-6DB136972FA9}" type="sibTrans" cxnId="{4552E6AC-5A1F-4809-A98A-B2734AC71980}">
      <dgm:prSet/>
      <dgm:spPr/>
      <dgm:t>
        <a:bodyPr/>
        <a:lstStyle/>
        <a:p>
          <a:endParaRPr lang="ru-RU"/>
        </a:p>
      </dgm:t>
    </dgm:pt>
    <dgm:pt modelId="{6CE799D8-851C-4382-AFD7-90A8A5EAD197}">
      <dgm:prSet phldrT="[Текст]"/>
      <dgm:spPr/>
      <dgm:t>
        <a:bodyPr/>
        <a:lstStyle/>
        <a:p>
          <a:r>
            <a:rPr lang="en-US" dirty="0" smtClean="0"/>
            <a:t>-&gt;/</a:t>
          </a:r>
          <a:r>
            <a:rPr lang="ru-RU" dirty="0" smtClean="0"/>
            <a:t>Выходные данные</a:t>
          </a:r>
          <a:endParaRPr lang="ru-RU" dirty="0"/>
        </a:p>
      </dgm:t>
    </dgm:pt>
    <dgm:pt modelId="{D2EC0BA8-2844-4AED-9BE5-48DA99B140F1}" type="parTrans" cxnId="{0A6517AC-49FE-43FE-AC76-397EACA06266}">
      <dgm:prSet/>
      <dgm:spPr/>
      <dgm:t>
        <a:bodyPr/>
        <a:lstStyle/>
        <a:p>
          <a:endParaRPr lang="ru-RU"/>
        </a:p>
      </dgm:t>
    </dgm:pt>
    <dgm:pt modelId="{4CFB3946-68B1-4144-951C-B1F0175E25EF}" type="sibTrans" cxnId="{0A6517AC-49FE-43FE-AC76-397EACA06266}">
      <dgm:prSet/>
      <dgm:spPr/>
      <dgm:t>
        <a:bodyPr/>
        <a:lstStyle/>
        <a:p>
          <a:endParaRPr lang="ru-RU"/>
        </a:p>
      </dgm:t>
    </dgm:pt>
    <dgm:pt modelId="{524D1103-0CB1-4ED9-911C-58CBC5F9B32E}">
      <dgm:prSet phldrT="[Текст]"/>
      <dgm:spPr/>
      <dgm:t>
        <a:bodyPr/>
        <a:lstStyle/>
        <a:p>
          <a:r>
            <a:rPr lang="ru-RU" dirty="0" smtClean="0"/>
            <a:t>Количество заготовок</a:t>
          </a:r>
          <a:endParaRPr lang="ru-RU" dirty="0"/>
        </a:p>
      </dgm:t>
    </dgm:pt>
    <dgm:pt modelId="{AF503157-836A-4E49-A805-24B9A75C2F6E}" type="parTrans" cxnId="{9F0CD127-E00F-4D92-A38E-0DEEB8FB3904}">
      <dgm:prSet/>
      <dgm:spPr/>
      <dgm:t>
        <a:bodyPr/>
        <a:lstStyle/>
        <a:p>
          <a:endParaRPr lang="ru-RU"/>
        </a:p>
      </dgm:t>
    </dgm:pt>
    <dgm:pt modelId="{6C21EC2A-B7FF-4A49-A5DF-0339CD1C75C1}" type="sibTrans" cxnId="{9F0CD127-E00F-4D92-A38E-0DEEB8FB3904}">
      <dgm:prSet/>
      <dgm:spPr/>
      <dgm:t>
        <a:bodyPr/>
        <a:lstStyle/>
        <a:p>
          <a:endParaRPr lang="ru-RU"/>
        </a:p>
      </dgm:t>
    </dgm:pt>
    <dgm:pt modelId="{D121B96B-A85A-46E3-ACB6-1A26A09743E0}">
      <dgm:prSet phldrT="[Текст]"/>
      <dgm:spPr/>
      <dgm:t>
        <a:bodyPr/>
        <a:lstStyle/>
        <a:p>
          <a:r>
            <a:rPr lang="ru-RU" dirty="0" smtClean="0"/>
            <a:t>Остаток</a:t>
          </a:r>
          <a:endParaRPr lang="ru-RU" dirty="0"/>
        </a:p>
      </dgm:t>
    </dgm:pt>
    <dgm:pt modelId="{D76AEB42-6AE6-4D05-9C7B-AC44B59E24B4}" type="parTrans" cxnId="{1204C1A2-913C-477E-A2A5-389AD1E7C8FD}">
      <dgm:prSet/>
      <dgm:spPr/>
      <dgm:t>
        <a:bodyPr/>
        <a:lstStyle/>
        <a:p>
          <a:endParaRPr lang="ru-RU"/>
        </a:p>
      </dgm:t>
    </dgm:pt>
    <dgm:pt modelId="{A194ACB1-1572-4E75-8624-ED4F5296AB5D}" type="sibTrans" cxnId="{1204C1A2-913C-477E-A2A5-389AD1E7C8FD}">
      <dgm:prSet/>
      <dgm:spPr/>
      <dgm:t>
        <a:bodyPr/>
        <a:lstStyle/>
        <a:p>
          <a:endParaRPr lang="ru-RU"/>
        </a:p>
      </dgm:t>
    </dgm:pt>
    <dgm:pt modelId="{890F583C-9EC4-448D-9A6B-FA391E1F2239}">
      <dgm:prSet phldrT="[Текст]"/>
      <dgm:spPr/>
      <dgm:t>
        <a:bodyPr/>
        <a:lstStyle/>
        <a:p>
          <a:r>
            <a:rPr lang="ru-RU" dirty="0" smtClean="0"/>
            <a:t>Полезная площадь раскроя</a:t>
          </a:r>
          <a:endParaRPr lang="ru-RU" dirty="0"/>
        </a:p>
      </dgm:t>
    </dgm:pt>
    <dgm:pt modelId="{CD63E9E4-B0B8-411F-A84F-CCAA1C9EF846}" type="parTrans" cxnId="{A2A71427-2AEA-41CF-95CB-AC85CDC235D7}">
      <dgm:prSet/>
      <dgm:spPr/>
      <dgm:t>
        <a:bodyPr/>
        <a:lstStyle/>
        <a:p>
          <a:endParaRPr lang="ru-RU"/>
        </a:p>
      </dgm:t>
    </dgm:pt>
    <dgm:pt modelId="{44505CFA-96F3-4303-9A07-748ABFB93640}" type="sibTrans" cxnId="{A2A71427-2AEA-41CF-95CB-AC85CDC235D7}">
      <dgm:prSet/>
      <dgm:spPr/>
      <dgm:t>
        <a:bodyPr/>
        <a:lstStyle/>
        <a:p>
          <a:endParaRPr lang="ru-RU"/>
        </a:p>
      </dgm:t>
    </dgm:pt>
    <dgm:pt modelId="{1E87C20E-55DF-4463-B025-5BF8276DE418}">
      <dgm:prSet phldrT="[Текст]"/>
      <dgm:spPr/>
      <dgm:t>
        <a:bodyPr/>
        <a:lstStyle/>
        <a:p>
          <a:r>
            <a:rPr lang="ru-RU" dirty="0" smtClean="0"/>
            <a:t>Вид раскроя</a:t>
          </a:r>
          <a:endParaRPr lang="ru-RU" dirty="0"/>
        </a:p>
      </dgm:t>
    </dgm:pt>
    <dgm:pt modelId="{FE5FBF26-D042-4A5F-BE77-D1BBFD103AB0}" type="parTrans" cxnId="{C26785BF-A9CB-46E3-9E37-9DD0C1E473E6}">
      <dgm:prSet/>
      <dgm:spPr/>
      <dgm:t>
        <a:bodyPr/>
        <a:lstStyle/>
        <a:p>
          <a:endParaRPr lang="ru-RU"/>
        </a:p>
      </dgm:t>
    </dgm:pt>
    <dgm:pt modelId="{3AFA4B92-24C6-43E4-B441-53BFAFD62C0C}" type="sibTrans" cxnId="{C26785BF-A9CB-46E3-9E37-9DD0C1E473E6}">
      <dgm:prSet/>
      <dgm:spPr/>
      <dgm:t>
        <a:bodyPr/>
        <a:lstStyle/>
        <a:p>
          <a:endParaRPr lang="ru-RU"/>
        </a:p>
      </dgm:t>
    </dgm:pt>
    <dgm:pt modelId="{2B586F46-B0F4-4B25-A404-6E596B938A43}" type="pres">
      <dgm:prSet presAssocID="{C44DD3C7-96C5-4C93-8999-9D9EE3B3F568}" presName="Name0" presStyleCnt="0">
        <dgm:presLayoutVars>
          <dgm:dir/>
          <dgm:animLvl val="lvl"/>
          <dgm:resizeHandles val="exact"/>
        </dgm:presLayoutVars>
      </dgm:prSet>
      <dgm:spPr/>
    </dgm:pt>
    <dgm:pt modelId="{95C09BB6-4466-4E60-A277-7272A409EF4B}" type="pres">
      <dgm:prSet presAssocID="{C44DD3C7-96C5-4C93-8999-9D9EE3B3F568}" presName="tSp" presStyleCnt="0"/>
      <dgm:spPr/>
    </dgm:pt>
    <dgm:pt modelId="{5A28B1C0-7422-44F6-8C4C-9BD52934161A}" type="pres">
      <dgm:prSet presAssocID="{C44DD3C7-96C5-4C93-8999-9D9EE3B3F568}" presName="bSp" presStyleCnt="0"/>
      <dgm:spPr/>
    </dgm:pt>
    <dgm:pt modelId="{A39144DC-8575-406A-93BC-16A0F39762AA}" type="pres">
      <dgm:prSet presAssocID="{C44DD3C7-96C5-4C93-8999-9D9EE3B3F568}" presName="process" presStyleCnt="0"/>
      <dgm:spPr/>
    </dgm:pt>
    <dgm:pt modelId="{A0CF9982-A2D4-4B38-9003-091CF378D6B5}" type="pres">
      <dgm:prSet presAssocID="{0B3DA5C1-BE29-45DA-BCDF-4998794E2767}" presName="composite1" presStyleCnt="0"/>
      <dgm:spPr/>
    </dgm:pt>
    <dgm:pt modelId="{141DB1C0-AA57-4099-B441-D6F295D99E63}" type="pres">
      <dgm:prSet presAssocID="{0B3DA5C1-BE29-45DA-BCDF-4998794E2767}" presName="dummyNode1" presStyleLbl="node1" presStyleIdx="0" presStyleCnt="3"/>
      <dgm:spPr/>
    </dgm:pt>
    <dgm:pt modelId="{DAB65F7D-A3CC-473E-821E-C9C8461C3422}" type="pres">
      <dgm:prSet presAssocID="{0B3DA5C1-BE29-45DA-BCDF-4998794E2767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DF81A1-6EAB-4060-883A-D79BB31580E9}" type="pres">
      <dgm:prSet presAssocID="{0B3DA5C1-BE29-45DA-BCDF-4998794E2767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D4F16E-9D29-4BC7-A31A-12398851F325}" type="pres">
      <dgm:prSet presAssocID="{0B3DA5C1-BE29-45DA-BCDF-4998794E2767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B7360E-9B97-42DD-A77B-F68796AE10DA}" type="pres">
      <dgm:prSet presAssocID="{0B3DA5C1-BE29-45DA-BCDF-4998794E2767}" presName="connSite1" presStyleCnt="0"/>
      <dgm:spPr/>
    </dgm:pt>
    <dgm:pt modelId="{339DEC49-DFE1-4CE1-B092-F2EE6C577617}" type="pres">
      <dgm:prSet presAssocID="{79884A1D-07C7-4749-AFD9-444428170C76}" presName="Name9" presStyleLbl="sibTrans2D1" presStyleIdx="0" presStyleCnt="2"/>
      <dgm:spPr/>
    </dgm:pt>
    <dgm:pt modelId="{2A4F9B62-69DF-404A-BE52-536BB4338BD2}" type="pres">
      <dgm:prSet presAssocID="{7BB46B73-6B70-49A5-8708-0BFE71387BAF}" presName="composite2" presStyleCnt="0"/>
      <dgm:spPr/>
    </dgm:pt>
    <dgm:pt modelId="{A3616E63-06B6-42D6-BE28-C4FF38095BBF}" type="pres">
      <dgm:prSet presAssocID="{7BB46B73-6B70-49A5-8708-0BFE71387BAF}" presName="dummyNode2" presStyleLbl="node1" presStyleIdx="0" presStyleCnt="3"/>
      <dgm:spPr/>
    </dgm:pt>
    <dgm:pt modelId="{7B96EBC4-7D0E-42CF-AE09-297F36DA1CD1}" type="pres">
      <dgm:prSet presAssocID="{7BB46B73-6B70-49A5-8708-0BFE71387BAF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36BAF8-A47E-41C0-8C7E-A739E7CF4056}" type="pres">
      <dgm:prSet presAssocID="{7BB46B73-6B70-49A5-8708-0BFE71387BAF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995771-53F8-47EB-BD46-E53F7553D380}" type="pres">
      <dgm:prSet presAssocID="{7BB46B73-6B70-49A5-8708-0BFE71387BAF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1C2705-84B5-41C9-B258-8C5E7394C737}" type="pres">
      <dgm:prSet presAssocID="{7BB46B73-6B70-49A5-8708-0BFE71387BAF}" presName="connSite2" presStyleCnt="0"/>
      <dgm:spPr/>
    </dgm:pt>
    <dgm:pt modelId="{770E0146-E781-44B5-88AC-5EB9E06656EC}" type="pres">
      <dgm:prSet presAssocID="{E5784124-103C-4464-B306-488855F8641F}" presName="Name18" presStyleLbl="sibTrans2D1" presStyleIdx="1" presStyleCnt="2"/>
      <dgm:spPr/>
    </dgm:pt>
    <dgm:pt modelId="{023021FA-E819-4626-8FE6-E3F5AB69AEE9}" type="pres">
      <dgm:prSet presAssocID="{6CE799D8-851C-4382-AFD7-90A8A5EAD197}" presName="composite1" presStyleCnt="0"/>
      <dgm:spPr/>
    </dgm:pt>
    <dgm:pt modelId="{C431168A-BC87-4409-BAC6-9418831140CC}" type="pres">
      <dgm:prSet presAssocID="{6CE799D8-851C-4382-AFD7-90A8A5EAD197}" presName="dummyNode1" presStyleLbl="node1" presStyleIdx="1" presStyleCnt="3"/>
      <dgm:spPr/>
    </dgm:pt>
    <dgm:pt modelId="{B55DEEAE-EE6A-421D-959A-2B23A0158387}" type="pres">
      <dgm:prSet presAssocID="{6CE799D8-851C-4382-AFD7-90A8A5EAD197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0F7775-DAD2-434D-A92F-323BD71E4897}" type="pres">
      <dgm:prSet presAssocID="{6CE799D8-851C-4382-AFD7-90A8A5EAD197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E2D063-0E54-448E-AA11-38F6E017D5E5}" type="pres">
      <dgm:prSet presAssocID="{6CE799D8-851C-4382-AFD7-90A8A5EAD197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B01235-684B-4B09-9B3B-A39115E18432}" type="pres">
      <dgm:prSet presAssocID="{6CE799D8-851C-4382-AFD7-90A8A5EAD197}" presName="connSite1" presStyleCnt="0"/>
      <dgm:spPr/>
    </dgm:pt>
  </dgm:ptLst>
  <dgm:cxnLst>
    <dgm:cxn modelId="{A8CDCD8B-5992-435D-94BB-F8F06B950455}" type="presOf" srcId="{890F583C-9EC4-448D-9A6B-FA391E1F2239}" destId="{020F7775-DAD2-434D-A92F-323BD71E4897}" srcOrd="1" destOrd="1" presId="urn:microsoft.com/office/officeart/2005/8/layout/hProcess4"/>
    <dgm:cxn modelId="{0107E9C7-19E8-4B35-A567-9BBE49C19E97}" type="presOf" srcId="{79884A1D-07C7-4749-AFD9-444428170C76}" destId="{339DEC49-DFE1-4CE1-B092-F2EE6C577617}" srcOrd="0" destOrd="0" presId="urn:microsoft.com/office/officeart/2005/8/layout/hProcess4"/>
    <dgm:cxn modelId="{1204C1A2-913C-477E-A2A5-389AD1E7C8FD}" srcId="{6CE799D8-851C-4382-AFD7-90A8A5EAD197}" destId="{D121B96B-A85A-46E3-ACB6-1A26A09743E0}" srcOrd="2" destOrd="0" parTransId="{D76AEB42-6AE6-4D05-9C7B-AC44B59E24B4}" sibTransId="{A194ACB1-1572-4E75-8624-ED4F5296AB5D}"/>
    <dgm:cxn modelId="{428EA249-6743-4F75-BB5E-3A785839350E}" type="presOf" srcId="{D121B96B-A85A-46E3-ACB6-1A26A09743E0}" destId="{020F7775-DAD2-434D-A92F-323BD71E4897}" srcOrd="1" destOrd="2" presId="urn:microsoft.com/office/officeart/2005/8/layout/hProcess4"/>
    <dgm:cxn modelId="{A2A71427-2AEA-41CF-95CB-AC85CDC235D7}" srcId="{6CE799D8-851C-4382-AFD7-90A8A5EAD197}" destId="{890F583C-9EC4-448D-9A6B-FA391E1F2239}" srcOrd="1" destOrd="0" parTransId="{CD63E9E4-B0B8-411F-A84F-CCAA1C9EF846}" sibTransId="{44505CFA-96F3-4303-9A07-748ABFB93640}"/>
    <dgm:cxn modelId="{C26785BF-A9CB-46E3-9E37-9DD0C1E473E6}" srcId="{6CE799D8-851C-4382-AFD7-90A8A5EAD197}" destId="{1E87C20E-55DF-4463-B025-5BF8276DE418}" srcOrd="3" destOrd="0" parTransId="{FE5FBF26-D042-4A5F-BE77-D1BBFD103AB0}" sibTransId="{3AFA4B92-24C6-43E4-B441-53BFAFD62C0C}"/>
    <dgm:cxn modelId="{4B63C560-0186-4F18-8D5E-2FF0C52CEAA9}" type="presOf" srcId="{673A880C-297E-49E9-9215-D48E17ADD01F}" destId="{DAB65F7D-A3CC-473E-821E-C9C8461C3422}" srcOrd="0" destOrd="1" presId="urn:microsoft.com/office/officeart/2005/8/layout/hProcess4"/>
    <dgm:cxn modelId="{91E8C222-AC93-403A-81C2-6334A0BB2BE9}" type="presOf" srcId="{68879A03-A384-48AD-8869-90D65F4EB3FC}" destId="{E9DF81A1-6EAB-4060-883A-D79BB31580E9}" srcOrd="1" destOrd="0" presId="urn:microsoft.com/office/officeart/2005/8/layout/hProcess4"/>
    <dgm:cxn modelId="{D4D2F88F-BC09-4529-BECE-76E6B1A025BD}" type="presOf" srcId="{68879A03-A384-48AD-8869-90D65F4EB3FC}" destId="{DAB65F7D-A3CC-473E-821E-C9C8461C3422}" srcOrd="0" destOrd="0" presId="urn:microsoft.com/office/officeart/2005/8/layout/hProcess4"/>
    <dgm:cxn modelId="{701ED1D2-270B-486D-8AB9-17A5F724224D}" type="presOf" srcId="{D121B96B-A85A-46E3-ACB6-1A26A09743E0}" destId="{B55DEEAE-EE6A-421D-959A-2B23A0158387}" srcOrd="0" destOrd="2" presId="urn:microsoft.com/office/officeart/2005/8/layout/hProcess4"/>
    <dgm:cxn modelId="{135030EC-8FBA-4DAE-BEF0-CD8333A5F608}" srcId="{0B3DA5C1-BE29-45DA-BCDF-4998794E2767}" destId="{673A880C-297E-49E9-9215-D48E17ADD01F}" srcOrd="1" destOrd="0" parTransId="{2AC1ABB3-B163-4326-87C5-DEA2B056A7FD}" sibTransId="{871685C4-EA21-4C8D-8166-A29E86C51AD8}"/>
    <dgm:cxn modelId="{F9AC8B6B-3C00-44FD-80A8-91967191A6CA}" type="presOf" srcId="{6CE799D8-851C-4382-AFD7-90A8A5EAD197}" destId="{B0E2D063-0E54-448E-AA11-38F6E017D5E5}" srcOrd="0" destOrd="0" presId="urn:microsoft.com/office/officeart/2005/8/layout/hProcess4"/>
    <dgm:cxn modelId="{E9172033-ADD5-4EB7-AB01-003B18AE317B}" type="presOf" srcId="{1E87C20E-55DF-4463-B025-5BF8276DE418}" destId="{B55DEEAE-EE6A-421D-959A-2B23A0158387}" srcOrd="0" destOrd="3" presId="urn:microsoft.com/office/officeart/2005/8/layout/hProcess4"/>
    <dgm:cxn modelId="{344C512F-7959-4CA9-BEEB-EF0A25D4D2D6}" type="presOf" srcId="{673A880C-297E-49E9-9215-D48E17ADD01F}" destId="{E9DF81A1-6EAB-4060-883A-D79BB31580E9}" srcOrd="1" destOrd="1" presId="urn:microsoft.com/office/officeart/2005/8/layout/hProcess4"/>
    <dgm:cxn modelId="{4F54F619-A17B-4624-9617-AEA5BDCA7F16}" srcId="{C44DD3C7-96C5-4C93-8999-9D9EE3B3F568}" destId="{0B3DA5C1-BE29-45DA-BCDF-4998794E2767}" srcOrd="0" destOrd="0" parTransId="{534EF6E9-BA18-4EA1-A651-05D4BD492894}" sibTransId="{79884A1D-07C7-4749-AFD9-444428170C76}"/>
    <dgm:cxn modelId="{9F0CD127-E00F-4D92-A38E-0DEEB8FB3904}" srcId="{6CE799D8-851C-4382-AFD7-90A8A5EAD197}" destId="{524D1103-0CB1-4ED9-911C-58CBC5F9B32E}" srcOrd="0" destOrd="0" parTransId="{AF503157-836A-4E49-A805-24B9A75C2F6E}" sibTransId="{6C21EC2A-B7FF-4A49-A5DF-0339CD1C75C1}"/>
    <dgm:cxn modelId="{4552E6AC-5A1F-4809-A98A-B2734AC71980}" srcId="{7BB46B73-6B70-49A5-8708-0BFE71387BAF}" destId="{4590EC08-A0AD-4BDE-BC32-37AE13CED0D2}" srcOrd="0" destOrd="0" parTransId="{53951991-7BE4-4C6E-97CC-D8A5447641A6}" sibTransId="{31A5ECB3-84F0-4BBC-AE05-6DB136972FA9}"/>
    <dgm:cxn modelId="{6F9F9235-A25D-4826-B72C-5A2E80019749}" type="presOf" srcId="{890F583C-9EC4-448D-9A6B-FA391E1F2239}" destId="{B55DEEAE-EE6A-421D-959A-2B23A0158387}" srcOrd="0" destOrd="1" presId="urn:microsoft.com/office/officeart/2005/8/layout/hProcess4"/>
    <dgm:cxn modelId="{CA435AE6-ECEA-4AC6-9959-28E440333F03}" type="presOf" srcId="{4590EC08-A0AD-4BDE-BC32-37AE13CED0D2}" destId="{7B96EBC4-7D0E-42CF-AE09-297F36DA1CD1}" srcOrd="0" destOrd="0" presId="urn:microsoft.com/office/officeart/2005/8/layout/hProcess4"/>
    <dgm:cxn modelId="{01A1A3EA-6543-4D18-AB1F-1FF3CBCB82B4}" type="presOf" srcId="{1E87C20E-55DF-4463-B025-5BF8276DE418}" destId="{020F7775-DAD2-434D-A92F-323BD71E4897}" srcOrd="1" destOrd="3" presId="urn:microsoft.com/office/officeart/2005/8/layout/hProcess4"/>
    <dgm:cxn modelId="{7C4B5CF7-18D8-4524-993B-1130F319ADB3}" type="presOf" srcId="{524D1103-0CB1-4ED9-911C-58CBC5F9B32E}" destId="{B55DEEAE-EE6A-421D-959A-2B23A0158387}" srcOrd="0" destOrd="0" presId="urn:microsoft.com/office/officeart/2005/8/layout/hProcess4"/>
    <dgm:cxn modelId="{D7171F5D-279D-441E-97BB-3B409B3F211C}" srcId="{0B3DA5C1-BE29-45DA-BCDF-4998794E2767}" destId="{68879A03-A384-48AD-8869-90D65F4EB3FC}" srcOrd="0" destOrd="0" parTransId="{8BB7E33E-E9B1-4534-8841-51AD2830A62C}" sibTransId="{AC83FCA5-814A-487D-8F94-75FB4525F1B0}"/>
    <dgm:cxn modelId="{D121C05C-C07A-4ED0-981E-1B390F4D64DB}" srcId="{C44DD3C7-96C5-4C93-8999-9D9EE3B3F568}" destId="{7BB46B73-6B70-49A5-8708-0BFE71387BAF}" srcOrd="1" destOrd="0" parTransId="{67BE9004-0E5B-4F29-92A8-8C7268F0C7B1}" sibTransId="{E5784124-103C-4464-B306-488855F8641F}"/>
    <dgm:cxn modelId="{E989601F-FC0E-4047-A9A5-8339BD3CD53F}" type="presOf" srcId="{0B3DA5C1-BE29-45DA-BCDF-4998794E2767}" destId="{4FD4F16E-9D29-4BC7-A31A-12398851F325}" srcOrd="0" destOrd="0" presId="urn:microsoft.com/office/officeart/2005/8/layout/hProcess4"/>
    <dgm:cxn modelId="{93CFEF0B-3DCB-43B0-8C58-5FD43865894E}" type="presOf" srcId="{E5784124-103C-4464-B306-488855F8641F}" destId="{770E0146-E781-44B5-88AC-5EB9E06656EC}" srcOrd="0" destOrd="0" presId="urn:microsoft.com/office/officeart/2005/8/layout/hProcess4"/>
    <dgm:cxn modelId="{C6A0DAE6-3CA6-48D1-8706-17CAC0D6A104}" type="presOf" srcId="{7BB46B73-6B70-49A5-8708-0BFE71387BAF}" destId="{25995771-53F8-47EB-BD46-E53F7553D380}" srcOrd="0" destOrd="0" presId="urn:microsoft.com/office/officeart/2005/8/layout/hProcess4"/>
    <dgm:cxn modelId="{0A6517AC-49FE-43FE-AC76-397EACA06266}" srcId="{C44DD3C7-96C5-4C93-8999-9D9EE3B3F568}" destId="{6CE799D8-851C-4382-AFD7-90A8A5EAD197}" srcOrd="2" destOrd="0" parTransId="{D2EC0BA8-2844-4AED-9BE5-48DA99B140F1}" sibTransId="{4CFB3946-68B1-4144-951C-B1F0175E25EF}"/>
    <dgm:cxn modelId="{D87E7E7A-117C-4E90-8D9D-9327FC6E0BCD}" type="presOf" srcId="{524D1103-0CB1-4ED9-911C-58CBC5F9B32E}" destId="{020F7775-DAD2-434D-A92F-323BD71E4897}" srcOrd="1" destOrd="0" presId="urn:microsoft.com/office/officeart/2005/8/layout/hProcess4"/>
    <dgm:cxn modelId="{89F6C4CD-242E-4265-8FFE-F84E272FD4F2}" type="presOf" srcId="{C44DD3C7-96C5-4C93-8999-9D9EE3B3F568}" destId="{2B586F46-B0F4-4B25-A404-6E596B938A43}" srcOrd="0" destOrd="0" presId="urn:microsoft.com/office/officeart/2005/8/layout/hProcess4"/>
    <dgm:cxn modelId="{57DDD952-7C49-484B-AB32-C2888815ECA3}" type="presOf" srcId="{4590EC08-A0AD-4BDE-BC32-37AE13CED0D2}" destId="{6936BAF8-A47E-41C0-8C7E-A739E7CF4056}" srcOrd="1" destOrd="0" presId="urn:microsoft.com/office/officeart/2005/8/layout/hProcess4"/>
    <dgm:cxn modelId="{4C72A1B4-3B3C-46C4-BA35-F0B9BE1EF778}" type="presParOf" srcId="{2B586F46-B0F4-4B25-A404-6E596B938A43}" destId="{95C09BB6-4466-4E60-A277-7272A409EF4B}" srcOrd="0" destOrd="0" presId="urn:microsoft.com/office/officeart/2005/8/layout/hProcess4"/>
    <dgm:cxn modelId="{776DA734-FEEA-468E-B17C-56C2372B573C}" type="presParOf" srcId="{2B586F46-B0F4-4B25-A404-6E596B938A43}" destId="{5A28B1C0-7422-44F6-8C4C-9BD52934161A}" srcOrd="1" destOrd="0" presId="urn:microsoft.com/office/officeart/2005/8/layout/hProcess4"/>
    <dgm:cxn modelId="{94E560F8-A756-46B8-B419-051FE2B499F9}" type="presParOf" srcId="{2B586F46-B0F4-4B25-A404-6E596B938A43}" destId="{A39144DC-8575-406A-93BC-16A0F39762AA}" srcOrd="2" destOrd="0" presId="urn:microsoft.com/office/officeart/2005/8/layout/hProcess4"/>
    <dgm:cxn modelId="{6AE525AC-26BC-4075-9555-2CD69FBD71CF}" type="presParOf" srcId="{A39144DC-8575-406A-93BC-16A0F39762AA}" destId="{A0CF9982-A2D4-4B38-9003-091CF378D6B5}" srcOrd="0" destOrd="0" presId="urn:microsoft.com/office/officeart/2005/8/layout/hProcess4"/>
    <dgm:cxn modelId="{D3AE07BF-D4A9-44E9-A268-B17FD215539E}" type="presParOf" srcId="{A0CF9982-A2D4-4B38-9003-091CF378D6B5}" destId="{141DB1C0-AA57-4099-B441-D6F295D99E63}" srcOrd="0" destOrd="0" presId="urn:microsoft.com/office/officeart/2005/8/layout/hProcess4"/>
    <dgm:cxn modelId="{6F1E9292-99D2-451C-A367-B780835AFC41}" type="presParOf" srcId="{A0CF9982-A2D4-4B38-9003-091CF378D6B5}" destId="{DAB65F7D-A3CC-473E-821E-C9C8461C3422}" srcOrd="1" destOrd="0" presId="urn:microsoft.com/office/officeart/2005/8/layout/hProcess4"/>
    <dgm:cxn modelId="{AC8DBB9F-DF52-45CA-8676-4D6DFDFEEFF5}" type="presParOf" srcId="{A0CF9982-A2D4-4B38-9003-091CF378D6B5}" destId="{E9DF81A1-6EAB-4060-883A-D79BB31580E9}" srcOrd="2" destOrd="0" presId="urn:microsoft.com/office/officeart/2005/8/layout/hProcess4"/>
    <dgm:cxn modelId="{4E72AD98-BA54-455B-B21E-C78D45C6F290}" type="presParOf" srcId="{A0CF9982-A2D4-4B38-9003-091CF378D6B5}" destId="{4FD4F16E-9D29-4BC7-A31A-12398851F325}" srcOrd="3" destOrd="0" presId="urn:microsoft.com/office/officeart/2005/8/layout/hProcess4"/>
    <dgm:cxn modelId="{E25B9197-A396-488B-A8E3-C876C454A758}" type="presParOf" srcId="{A0CF9982-A2D4-4B38-9003-091CF378D6B5}" destId="{D1B7360E-9B97-42DD-A77B-F68796AE10DA}" srcOrd="4" destOrd="0" presId="urn:microsoft.com/office/officeart/2005/8/layout/hProcess4"/>
    <dgm:cxn modelId="{81C5C18A-1E6A-4A61-8078-9300BD049B89}" type="presParOf" srcId="{A39144DC-8575-406A-93BC-16A0F39762AA}" destId="{339DEC49-DFE1-4CE1-B092-F2EE6C577617}" srcOrd="1" destOrd="0" presId="urn:microsoft.com/office/officeart/2005/8/layout/hProcess4"/>
    <dgm:cxn modelId="{AD41DD58-A12B-4ED3-9502-1983660FF857}" type="presParOf" srcId="{A39144DC-8575-406A-93BC-16A0F39762AA}" destId="{2A4F9B62-69DF-404A-BE52-536BB4338BD2}" srcOrd="2" destOrd="0" presId="urn:microsoft.com/office/officeart/2005/8/layout/hProcess4"/>
    <dgm:cxn modelId="{FB94CBD6-D4B3-4B2B-94D6-76F9B64889E3}" type="presParOf" srcId="{2A4F9B62-69DF-404A-BE52-536BB4338BD2}" destId="{A3616E63-06B6-42D6-BE28-C4FF38095BBF}" srcOrd="0" destOrd="0" presId="urn:microsoft.com/office/officeart/2005/8/layout/hProcess4"/>
    <dgm:cxn modelId="{F5BF9EA2-18F9-4134-A777-31C767F98CEA}" type="presParOf" srcId="{2A4F9B62-69DF-404A-BE52-536BB4338BD2}" destId="{7B96EBC4-7D0E-42CF-AE09-297F36DA1CD1}" srcOrd="1" destOrd="0" presId="urn:microsoft.com/office/officeart/2005/8/layout/hProcess4"/>
    <dgm:cxn modelId="{0B53AB72-21A7-44E1-9AAB-78977E19BC9D}" type="presParOf" srcId="{2A4F9B62-69DF-404A-BE52-536BB4338BD2}" destId="{6936BAF8-A47E-41C0-8C7E-A739E7CF4056}" srcOrd="2" destOrd="0" presId="urn:microsoft.com/office/officeart/2005/8/layout/hProcess4"/>
    <dgm:cxn modelId="{EE89C431-83A5-4F56-8672-760466AEAD28}" type="presParOf" srcId="{2A4F9B62-69DF-404A-BE52-536BB4338BD2}" destId="{25995771-53F8-47EB-BD46-E53F7553D380}" srcOrd="3" destOrd="0" presId="urn:microsoft.com/office/officeart/2005/8/layout/hProcess4"/>
    <dgm:cxn modelId="{8CD12B5A-9681-451C-BB3E-D3F8B9656E76}" type="presParOf" srcId="{2A4F9B62-69DF-404A-BE52-536BB4338BD2}" destId="{811C2705-84B5-41C9-B258-8C5E7394C737}" srcOrd="4" destOrd="0" presId="urn:microsoft.com/office/officeart/2005/8/layout/hProcess4"/>
    <dgm:cxn modelId="{84A2CD36-D787-4103-B883-EC4C172E77B1}" type="presParOf" srcId="{A39144DC-8575-406A-93BC-16A0F39762AA}" destId="{770E0146-E781-44B5-88AC-5EB9E06656EC}" srcOrd="3" destOrd="0" presId="urn:microsoft.com/office/officeart/2005/8/layout/hProcess4"/>
    <dgm:cxn modelId="{9E709972-F8A0-4EC2-A58D-4D506103A16E}" type="presParOf" srcId="{A39144DC-8575-406A-93BC-16A0F39762AA}" destId="{023021FA-E819-4626-8FE6-E3F5AB69AEE9}" srcOrd="4" destOrd="0" presId="urn:microsoft.com/office/officeart/2005/8/layout/hProcess4"/>
    <dgm:cxn modelId="{2932F795-822C-43EE-AE80-C8C5691BCF0D}" type="presParOf" srcId="{023021FA-E819-4626-8FE6-E3F5AB69AEE9}" destId="{C431168A-BC87-4409-BAC6-9418831140CC}" srcOrd="0" destOrd="0" presId="urn:microsoft.com/office/officeart/2005/8/layout/hProcess4"/>
    <dgm:cxn modelId="{482273F6-6591-4CA3-B864-573A36315FA0}" type="presParOf" srcId="{023021FA-E819-4626-8FE6-E3F5AB69AEE9}" destId="{B55DEEAE-EE6A-421D-959A-2B23A0158387}" srcOrd="1" destOrd="0" presId="urn:microsoft.com/office/officeart/2005/8/layout/hProcess4"/>
    <dgm:cxn modelId="{54F0F566-2AD1-4ACC-A3DD-597AA0471BB1}" type="presParOf" srcId="{023021FA-E819-4626-8FE6-E3F5AB69AEE9}" destId="{020F7775-DAD2-434D-A92F-323BD71E4897}" srcOrd="2" destOrd="0" presId="urn:microsoft.com/office/officeart/2005/8/layout/hProcess4"/>
    <dgm:cxn modelId="{9BDB3E94-CDB5-4B2C-82E2-63F9A71E1E2F}" type="presParOf" srcId="{023021FA-E819-4626-8FE6-E3F5AB69AEE9}" destId="{B0E2D063-0E54-448E-AA11-38F6E017D5E5}" srcOrd="3" destOrd="0" presId="urn:microsoft.com/office/officeart/2005/8/layout/hProcess4"/>
    <dgm:cxn modelId="{946B4EBD-BBC1-4945-B556-CDADFE793E28}" type="presParOf" srcId="{023021FA-E819-4626-8FE6-E3F5AB69AEE9}" destId="{5FB01235-684B-4B09-9B3B-A39115E1843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4DDBB-9AEA-4654-BA36-6B89D0138021}">
      <dsp:nvSpPr>
        <dsp:cNvPr id="0" name=""/>
        <dsp:cNvSpPr/>
      </dsp:nvSpPr>
      <dsp:spPr>
        <a:xfrm>
          <a:off x="-5114931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82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BE90E-6EFE-46F8-BF72-DBF95B32806D}">
      <dsp:nvSpPr>
        <dsp:cNvPr id="0" name=""/>
        <dsp:cNvSpPr/>
      </dsp:nvSpPr>
      <dsp:spPr>
        <a:xfrm>
          <a:off x="317496" y="205750"/>
          <a:ext cx="7851682" cy="4113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6485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Справочник типов продукции</a:t>
          </a:r>
          <a:endParaRPr lang="ru-RU" sz="2200" kern="1200" dirty="0"/>
        </a:p>
      </dsp:txBody>
      <dsp:txXfrm>
        <a:off x="317496" y="205750"/>
        <a:ext cx="7851682" cy="411319"/>
      </dsp:txXfrm>
    </dsp:sp>
    <dsp:sp modelId="{4B950208-0CE6-4792-9941-C8BFD0ED9924}">
      <dsp:nvSpPr>
        <dsp:cNvPr id="0" name=""/>
        <dsp:cNvSpPr/>
      </dsp:nvSpPr>
      <dsp:spPr>
        <a:xfrm>
          <a:off x="60421" y="154335"/>
          <a:ext cx="514149" cy="514149"/>
        </a:xfrm>
        <a:prstGeom prst="flowChartAlternateProces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11D82B-ECD9-470F-96B1-53710A0CEF3C}">
      <dsp:nvSpPr>
        <dsp:cNvPr id="0" name=""/>
        <dsp:cNvSpPr/>
      </dsp:nvSpPr>
      <dsp:spPr>
        <a:xfrm>
          <a:off x="689983" y="823091"/>
          <a:ext cx="7479195" cy="411319"/>
        </a:xfrm>
        <a:prstGeom prst="rect">
          <a:avLst/>
        </a:prstGeom>
        <a:solidFill>
          <a:schemeClr val="accent3">
            <a:hueOff val="1712339"/>
            <a:satOff val="9270"/>
            <a:lumOff val="3039"/>
            <a:alphaOff val="0"/>
          </a:schemeClr>
        </a:solidFill>
        <a:ln>
          <a:noFill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6485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Справочник единиц измерения</a:t>
          </a:r>
        </a:p>
      </dsp:txBody>
      <dsp:txXfrm>
        <a:off x="689983" y="823091"/>
        <a:ext cx="7479195" cy="411319"/>
      </dsp:txXfrm>
    </dsp:sp>
    <dsp:sp modelId="{AD4514E9-321A-430B-96F6-F30A260C3DD7}">
      <dsp:nvSpPr>
        <dsp:cNvPr id="0" name=""/>
        <dsp:cNvSpPr/>
      </dsp:nvSpPr>
      <dsp:spPr>
        <a:xfrm>
          <a:off x="432908" y="771676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08BEEC-9222-4D32-8078-973CBF9820CF}">
      <dsp:nvSpPr>
        <dsp:cNvPr id="0" name=""/>
        <dsp:cNvSpPr/>
      </dsp:nvSpPr>
      <dsp:spPr>
        <a:xfrm>
          <a:off x="894103" y="1439980"/>
          <a:ext cx="7275074" cy="411319"/>
        </a:xfrm>
        <a:prstGeom prst="rect">
          <a:avLst/>
        </a:prstGeom>
        <a:solidFill>
          <a:schemeClr val="accent3">
            <a:hueOff val="3424677"/>
            <a:satOff val="18540"/>
            <a:lumOff val="6078"/>
            <a:alphaOff val="0"/>
          </a:schemeClr>
        </a:solidFill>
        <a:ln>
          <a:noFill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6485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Справочник технологических материалов</a:t>
          </a:r>
          <a:endParaRPr lang="ru-RU" sz="2200" kern="1200" dirty="0"/>
        </a:p>
      </dsp:txBody>
      <dsp:txXfrm>
        <a:off x="894103" y="1439980"/>
        <a:ext cx="7275074" cy="411319"/>
      </dsp:txXfrm>
    </dsp:sp>
    <dsp:sp modelId="{DF122798-E16C-4E95-8E1B-FED0EA516F36}">
      <dsp:nvSpPr>
        <dsp:cNvPr id="0" name=""/>
        <dsp:cNvSpPr/>
      </dsp:nvSpPr>
      <dsp:spPr>
        <a:xfrm>
          <a:off x="637029" y="1388565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6A6B12-9C66-461B-9D15-86FD7C9010C2}">
      <dsp:nvSpPr>
        <dsp:cNvPr id="0" name=""/>
        <dsp:cNvSpPr/>
      </dsp:nvSpPr>
      <dsp:spPr>
        <a:xfrm>
          <a:off x="959277" y="2057321"/>
          <a:ext cx="7209900" cy="411319"/>
        </a:xfrm>
        <a:prstGeom prst="rect">
          <a:avLst/>
        </a:prstGeom>
        <a:solidFill>
          <a:schemeClr val="accent3">
            <a:hueOff val="5137016"/>
            <a:satOff val="27810"/>
            <a:lumOff val="9117"/>
            <a:alphaOff val="0"/>
          </a:schemeClr>
        </a:solidFill>
        <a:ln>
          <a:noFill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6485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Справочник наименований продукции</a:t>
          </a:r>
          <a:endParaRPr lang="ru-RU" sz="2200" kern="1200" dirty="0"/>
        </a:p>
      </dsp:txBody>
      <dsp:txXfrm>
        <a:off x="959277" y="2057321"/>
        <a:ext cx="7209900" cy="411319"/>
      </dsp:txXfrm>
    </dsp:sp>
    <dsp:sp modelId="{5302BDDB-ECAE-455A-81BD-8E0FC4F53691}">
      <dsp:nvSpPr>
        <dsp:cNvPr id="0" name=""/>
        <dsp:cNvSpPr/>
      </dsp:nvSpPr>
      <dsp:spPr>
        <a:xfrm>
          <a:off x="702203" y="2005906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4D45B9-21C6-4C14-BCC0-D171A1563D06}">
      <dsp:nvSpPr>
        <dsp:cNvPr id="0" name=""/>
        <dsp:cNvSpPr/>
      </dsp:nvSpPr>
      <dsp:spPr>
        <a:xfrm>
          <a:off x="894103" y="2674663"/>
          <a:ext cx="7275074" cy="411319"/>
        </a:xfrm>
        <a:prstGeom prst="rect">
          <a:avLst/>
        </a:prstGeom>
        <a:solidFill>
          <a:schemeClr val="accent3">
            <a:hueOff val="6849354"/>
            <a:satOff val="37079"/>
            <a:lumOff val="12157"/>
            <a:alphaOff val="0"/>
          </a:schemeClr>
        </a:solidFill>
        <a:ln>
          <a:noFill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6485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Справочник типов продукции</a:t>
          </a:r>
          <a:endParaRPr lang="ru-RU" sz="2200" kern="1200" dirty="0"/>
        </a:p>
      </dsp:txBody>
      <dsp:txXfrm>
        <a:off x="894103" y="2674663"/>
        <a:ext cx="7275074" cy="411319"/>
      </dsp:txXfrm>
    </dsp:sp>
    <dsp:sp modelId="{DC4F1969-A728-4864-B175-A5B9166A607F}">
      <dsp:nvSpPr>
        <dsp:cNvPr id="0" name=""/>
        <dsp:cNvSpPr/>
      </dsp:nvSpPr>
      <dsp:spPr>
        <a:xfrm>
          <a:off x="637029" y="2623248"/>
          <a:ext cx="514149" cy="514149"/>
        </a:xfrm>
        <a:prstGeom prst="flowChartAlternateProces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C59756-5D63-4D06-8676-2A6ACF43790A}">
      <dsp:nvSpPr>
        <dsp:cNvPr id="0" name=""/>
        <dsp:cNvSpPr/>
      </dsp:nvSpPr>
      <dsp:spPr>
        <a:xfrm>
          <a:off x="689983" y="3291551"/>
          <a:ext cx="7479195" cy="411319"/>
        </a:xfrm>
        <a:prstGeom prst="rect">
          <a:avLst/>
        </a:prstGeom>
        <a:solidFill>
          <a:schemeClr val="accent3">
            <a:hueOff val="8561692"/>
            <a:satOff val="46349"/>
            <a:lumOff val="15196"/>
            <a:alphaOff val="0"/>
          </a:schemeClr>
        </a:solidFill>
        <a:ln>
          <a:noFill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6485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Справочник признаков изделия</a:t>
          </a:r>
        </a:p>
      </dsp:txBody>
      <dsp:txXfrm>
        <a:off x="689983" y="3291551"/>
        <a:ext cx="7479195" cy="411319"/>
      </dsp:txXfrm>
    </dsp:sp>
    <dsp:sp modelId="{F36806B2-4976-4934-9128-683102680B80}">
      <dsp:nvSpPr>
        <dsp:cNvPr id="0" name=""/>
        <dsp:cNvSpPr/>
      </dsp:nvSpPr>
      <dsp:spPr>
        <a:xfrm>
          <a:off x="432908" y="3240136"/>
          <a:ext cx="514149" cy="514149"/>
        </a:xfrm>
        <a:prstGeom prst="flowChartAlternateProces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434398-93BB-4386-9484-C0F3AF418E0A}">
      <dsp:nvSpPr>
        <dsp:cNvPr id="0" name=""/>
        <dsp:cNvSpPr/>
      </dsp:nvSpPr>
      <dsp:spPr>
        <a:xfrm>
          <a:off x="317496" y="3908893"/>
          <a:ext cx="7851682" cy="411319"/>
        </a:xfrm>
        <a:prstGeom prst="rect">
          <a:avLst/>
        </a:prstGeom>
        <a:solidFill>
          <a:schemeClr val="accent3">
            <a:hueOff val="10274031"/>
            <a:satOff val="55619"/>
            <a:lumOff val="18235"/>
            <a:alphaOff val="0"/>
          </a:schemeClr>
        </a:solidFill>
        <a:ln>
          <a:noFill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6485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Справочник норм расходов и отходов на изделие</a:t>
          </a:r>
          <a:endParaRPr lang="ru-RU" sz="2200" kern="1200" dirty="0"/>
        </a:p>
      </dsp:txBody>
      <dsp:txXfrm>
        <a:off x="317496" y="3908893"/>
        <a:ext cx="7851682" cy="411319"/>
      </dsp:txXfrm>
    </dsp:sp>
    <dsp:sp modelId="{7FA20AE9-3125-4CB7-969D-BF80E4143674}">
      <dsp:nvSpPr>
        <dsp:cNvPr id="0" name=""/>
        <dsp:cNvSpPr/>
      </dsp:nvSpPr>
      <dsp:spPr>
        <a:xfrm>
          <a:off x="60421" y="3857478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5A1BA-3039-4079-A54A-08742EECDA20}">
      <dsp:nvSpPr>
        <dsp:cNvPr id="0" name=""/>
        <dsp:cNvSpPr/>
      </dsp:nvSpPr>
      <dsp:spPr>
        <a:xfrm>
          <a:off x="782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ТБД </a:t>
          </a:r>
          <a:r>
            <a:rPr lang="en-US" sz="1600" kern="1200" dirty="0" smtClean="0"/>
            <a:t>“</a:t>
          </a:r>
          <a:r>
            <a:rPr lang="ru-RU" sz="1600" kern="1200" dirty="0" smtClean="0"/>
            <a:t>Состав изделий</a:t>
          </a:r>
          <a:r>
            <a:rPr lang="en-US" sz="1600" kern="1200" dirty="0" smtClean="0"/>
            <a:t>”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НСИ АСТПП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600" kern="1200" dirty="0"/>
        </a:p>
      </dsp:txBody>
      <dsp:txXfrm>
        <a:off x="43694" y="1373540"/>
        <a:ext cx="2174998" cy="1379301"/>
      </dsp:txXfrm>
    </dsp:sp>
    <dsp:sp modelId="{F5754F8C-DF44-41B8-A19F-E9E4995D0C52}">
      <dsp:nvSpPr>
        <dsp:cNvPr id="0" name=""/>
        <dsp:cNvSpPr/>
      </dsp:nvSpPr>
      <dsp:spPr>
        <a:xfrm>
          <a:off x="1279934" y="1805736"/>
          <a:ext cx="2447481" cy="2447481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D4448-67D9-488B-92A5-C3272755B0B9}">
      <dsp:nvSpPr>
        <dsp:cNvPr id="0" name=""/>
        <dsp:cNvSpPr/>
      </dsp:nvSpPr>
      <dsp:spPr>
        <a:xfrm>
          <a:off x="503186" y="2795754"/>
          <a:ext cx="2009619" cy="7991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-&gt;/</a:t>
          </a:r>
          <a:r>
            <a:rPr lang="ru-RU" sz="2400" kern="1200" dirty="0" smtClean="0"/>
            <a:t>Входные данные</a:t>
          </a:r>
          <a:endParaRPr lang="ru-RU" sz="2400" kern="1200" dirty="0"/>
        </a:p>
      </dsp:txBody>
      <dsp:txXfrm>
        <a:off x="526593" y="2819161"/>
        <a:ext cx="1962805" cy="752345"/>
      </dsp:txXfrm>
    </dsp:sp>
    <dsp:sp modelId="{ACDFDDFA-F1BA-42CF-8634-FC1311FA8191}">
      <dsp:nvSpPr>
        <dsp:cNvPr id="0" name=""/>
        <dsp:cNvSpPr/>
      </dsp:nvSpPr>
      <dsp:spPr>
        <a:xfrm>
          <a:off x="2858787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accent4">
              <a:hueOff val="-4960515"/>
              <a:satOff val="1825"/>
              <a:lumOff val="-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Задача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”</a:t>
          </a:r>
          <a:r>
            <a:rPr lang="ru-RU" sz="1600" kern="1200" dirty="0" err="1" smtClean="0"/>
            <a:t>Разузлования</a:t>
          </a:r>
          <a:r>
            <a:rPr lang="en-US" sz="1600" kern="1200" dirty="0" smtClean="0"/>
            <a:t>”</a:t>
          </a:r>
          <a:endParaRPr lang="ru-RU" sz="1600" kern="1200" dirty="0"/>
        </a:p>
      </dsp:txBody>
      <dsp:txXfrm>
        <a:off x="2901699" y="1773120"/>
        <a:ext cx="2174998" cy="1379301"/>
      </dsp:txXfrm>
    </dsp:sp>
    <dsp:sp modelId="{768ACB21-EA25-4720-A3D9-6AAE48E890E3}">
      <dsp:nvSpPr>
        <dsp:cNvPr id="0" name=""/>
        <dsp:cNvSpPr/>
      </dsp:nvSpPr>
      <dsp:spPr>
        <a:xfrm>
          <a:off x="4119099" y="199631"/>
          <a:ext cx="2736364" cy="2736364"/>
        </a:xfrm>
        <a:prstGeom prst="circularArrow">
          <a:avLst>
            <a:gd name="adj1" fmla="val 2655"/>
            <a:gd name="adj2" fmla="val 322955"/>
            <a:gd name="adj3" fmla="val 19501534"/>
            <a:gd name="adj4" fmla="val 12575511"/>
            <a:gd name="adj5" fmla="val 3098"/>
          </a:avLst>
        </a:prstGeom>
        <a:solidFill>
          <a:schemeClr val="accent4">
            <a:hueOff val="-9921030"/>
            <a:satOff val="3650"/>
            <a:lumOff val="-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1C5D8-45D6-4271-A426-D3FDD04F653C}">
      <dsp:nvSpPr>
        <dsp:cNvPr id="0" name=""/>
        <dsp:cNvSpPr/>
      </dsp:nvSpPr>
      <dsp:spPr>
        <a:xfrm>
          <a:off x="3361192" y="931048"/>
          <a:ext cx="2009619" cy="799159"/>
        </a:xfrm>
        <a:prstGeom prst="roundRect">
          <a:avLst>
            <a:gd name="adj" fmla="val 10000"/>
          </a:avLst>
        </a:prstGeom>
        <a:solidFill>
          <a:schemeClr val="accent4">
            <a:hueOff val="-4960515"/>
            <a:satOff val="1825"/>
            <a:lumOff val="-4804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&lt;/</a:t>
          </a:r>
          <a:r>
            <a:rPr lang="ru-RU" sz="2400" kern="1200" dirty="0" smtClean="0"/>
            <a:t>Ядро</a:t>
          </a:r>
          <a:r>
            <a:rPr lang="en-US" sz="2400" kern="1200" dirty="0" smtClean="0"/>
            <a:t>&gt;</a:t>
          </a:r>
          <a:endParaRPr lang="ru-RU" sz="2400" kern="1200" dirty="0"/>
        </a:p>
      </dsp:txBody>
      <dsp:txXfrm>
        <a:off x="3384599" y="954455"/>
        <a:ext cx="1962805" cy="752345"/>
      </dsp:txXfrm>
    </dsp:sp>
    <dsp:sp modelId="{9C6E12A9-490B-4D3E-9498-FCA5844B795A}">
      <dsp:nvSpPr>
        <dsp:cNvPr id="0" name=""/>
        <dsp:cNvSpPr/>
      </dsp:nvSpPr>
      <dsp:spPr>
        <a:xfrm>
          <a:off x="5716793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accent4">
              <a:hueOff val="-9921030"/>
              <a:satOff val="3650"/>
              <a:lumOff val="-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ТБД</a:t>
          </a:r>
          <a:r>
            <a:rPr lang="en-US" sz="1600" kern="1200" dirty="0" smtClean="0"/>
            <a:t> “</a:t>
          </a:r>
          <a:r>
            <a:rPr lang="ru-RU" sz="1600" kern="1200" dirty="0" smtClean="0"/>
            <a:t>Полная применяемость</a:t>
          </a:r>
          <a:r>
            <a:rPr lang="en-US" sz="1600" kern="1200" dirty="0" smtClean="0"/>
            <a:t>”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Ведомость применяемости деталей на изделие</a:t>
          </a:r>
          <a:endParaRPr lang="ru-RU" sz="1600" kern="1200" dirty="0"/>
        </a:p>
      </dsp:txBody>
      <dsp:txXfrm>
        <a:off x="5759705" y="1373540"/>
        <a:ext cx="2174998" cy="1379301"/>
      </dsp:txXfrm>
    </dsp:sp>
    <dsp:sp modelId="{47E0A573-73F9-412C-9764-A75887B83B58}">
      <dsp:nvSpPr>
        <dsp:cNvPr id="0" name=""/>
        <dsp:cNvSpPr/>
      </dsp:nvSpPr>
      <dsp:spPr>
        <a:xfrm>
          <a:off x="6219198" y="2795754"/>
          <a:ext cx="2009619" cy="799159"/>
        </a:xfrm>
        <a:prstGeom prst="roundRect">
          <a:avLst>
            <a:gd name="adj" fmla="val 10000"/>
          </a:avLst>
        </a:prstGeom>
        <a:solidFill>
          <a:schemeClr val="accent4">
            <a:hueOff val="-9921030"/>
            <a:satOff val="3650"/>
            <a:lumOff val="-9608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-&gt;/</a:t>
          </a:r>
          <a:r>
            <a:rPr lang="ru-RU" sz="2400" kern="1200" dirty="0" smtClean="0"/>
            <a:t>Выходные данные</a:t>
          </a:r>
          <a:endParaRPr lang="ru-RU" sz="2400" kern="1200" dirty="0"/>
        </a:p>
      </dsp:txBody>
      <dsp:txXfrm>
        <a:off x="6242605" y="2819161"/>
        <a:ext cx="1962805" cy="752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AB3A6-8F5B-4053-AEC8-D416AE0D57DF}">
      <dsp:nvSpPr>
        <dsp:cNvPr id="0" name=""/>
        <dsp:cNvSpPr/>
      </dsp:nvSpPr>
      <dsp:spPr>
        <a:xfrm>
          <a:off x="782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ТБД </a:t>
          </a:r>
          <a:r>
            <a:rPr lang="en-US" sz="1600" kern="1200" dirty="0" smtClean="0"/>
            <a:t>“</a:t>
          </a:r>
          <a:r>
            <a:rPr lang="ru-RU" sz="1600" kern="1200" dirty="0" smtClean="0"/>
            <a:t>Полная применяемость</a:t>
          </a:r>
          <a:r>
            <a:rPr lang="en-US" sz="1600" kern="1200" dirty="0" smtClean="0"/>
            <a:t>”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НСИ АСТПП</a:t>
          </a:r>
          <a:endParaRPr lang="ru-RU" sz="1600" kern="1200" dirty="0"/>
        </a:p>
      </dsp:txBody>
      <dsp:txXfrm>
        <a:off x="43694" y="1373540"/>
        <a:ext cx="2174998" cy="1379301"/>
      </dsp:txXfrm>
    </dsp:sp>
    <dsp:sp modelId="{1688D80D-3BB0-4DDC-86EF-83D4CDCDFBCA}">
      <dsp:nvSpPr>
        <dsp:cNvPr id="0" name=""/>
        <dsp:cNvSpPr/>
      </dsp:nvSpPr>
      <dsp:spPr>
        <a:xfrm>
          <a:off x="1045740" y="1872882"/>
          <a:ext cx="2709025" cy="2535852"/>
        </a:xfrm>
        <a:prstGeom prst="leftCircularArrow">
          <a:avLst>
            <a:gd name="adj1" fmla="val 2865"/>
            <a:gd name="adj2" fmla="val 350204"/>
            <a:gd name="adj3" fmla="val 1697114"/>
            <a:gd name="adj4" fmla="val 8595888"/>
            <a:gd name="adj5" fmla="val 334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B3F06-8717-4898-AF18-04C4CDF7B5FC}">
      <dsp:nvSpPr>
        <dsp:cNvPr id="0" name=""/>
        <dsp:cNvSpPr/>
      </dsp:nvSpPr>
      <dsp:spPr>
        <a:xfrm>
          <a:off x="442395" y="3052940"/>
          <a:ext cx="2009619" cy="7991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-&gt;/</a:t>
          </a:r>
          <a:r>
            <a:rPr lang="ru-RU" sz="2300" kern="1200" dirty="0" smtClean="0"/>
            <a:t>Входные данные</a:t>
          </a:r>
          <a:endParaRPr lang="ru-RU" sz="2300" kern="1200" dirty="0"/>
        </a:p>
      </dsp:txBody>
      <dsp:txXfrm>
        <a:off x="465802" y="3076347"/>
        <a:ext cx="1962805" cy="752345"/>
      </dsp:txXfrm>
    </dsp:sp>
    <dsp:sp modelId="{B74146A0-F162-43B9-A5BE-D6AE23CD931A}">
      <dsp:nvSpPr>
        <dsp:cNvPr id="0" name=""/>
        <dsp:cNvSpPr/>
      </dsp:nvSpPr>
      <dsp:spPr>
        <a:xfrm>
          <a:off x="2858787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accent3">
              <a:hueOff val="5137016"/>
              <a:satOff val="27810"/>
              <a:lumOff val="9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Задача </a:t>
          </a:r>
          <a:r>
            <a:rPr lang="en-US" sz="1400" kern="1200" dirty="0" smtClean="0"/>
            <a:t>“</a:t>
          </a:r>
          <a:r>
            <a:rPr lang="ru-RU" sz="1400" kern="1200" dirty="0" smtClean="0"/>
            <a:t>Расчет норм расхода материалов на изделие</a:t>
          </a:r>
          <a:r>
            <a:rPr lang="en-US" sz="1400" kern="1200" dirty="0" smtClean="0"/>
            <a:t>”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Задача </a:t>
          </a:r>
          <a:r>
            <a:rPr lang="en-US" sz="1400" kern="1200" dirty="0" smtClean="0"/>
            <a:t>“</a:t>
          </a:r>
          <a:r>
            <a:rPr lang="ru-RU" sz="1400" kern="1200" dirty="0" smtClean="0"/>
            <a:t>Расчет сводных норм расхода материала</a:t>
          </a:r>
          <a:r>
            <a:rPr lang="en-US" sz="1400" kern="1200" dirty="0" smtClean="0"/>
            <a:t>”</a:t>
          </a:r>
          <a:endParaRPr lang="ru-RU" sz="1400" kern="1200" dirty="0"/>
        </a:p>
      </dsp:txBody>
      <dsp:txXfrm>
        <a:off x="2901699" y="1773120"/>
        <a:ext cx="2174998" cy="1379301"/>
      </dsp:txXfrm>
    </dsp:sp>
    <dsp:sp modelId="{98F341E3-C43A-45CD-8D03-74B652308DDB}">
      <dsp:nvSpPr>
        <dsp:cNvPr id="0" name=""/>
        <dsp:cNvSpPr/>
      </dsp:nvSpPr>
      <dsp:spPr>
        <a:xfrm>
          <a:off x="4119541" y="198853"/>
          <a:ext cx="2736365" cy="2736365"/>
        </a:xfrm>
        <a:prstGeom prst="circularArrow">
          <a:avLst>
            <a:gd name="adj1" fmla="val 2655"/>
            <a:gd name="adj2" fmla="val 322955"/>
            <a:gd name="adj3" fmla="val 19499151"/>
            <a:gd name="adj4" fmla="val 12573128"/>
            <a:gd name="adj5" fmla="val 3098"/>
          </a:avLst>
        </a:prstGeom>
        <a:solidFill>
          <a:schemeClr val="accent3">
            <a:hueOff val="10274031"/>
            <a:satOff val="55619"/>
            <a:lumOff val="18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4DB81-BA36-4848-914B-3AD08A1BBD95}">
      <dsp:nvSpPr>
        <dsp:cNvPr id="0" name=""/>
        <dsp:cNvSpPr/>
      </dsp:nvSpPr>
      <dsp:spPr>
        <a:xfrm>
          <a:off x="3361192" y="931048"/>
          <a:ext cx="2009619" cy="799159"/>
        </a:xfrm>
        <a:prstGeom prst="roundRect">
          <a:avLst>
            <a:gd name="adj" fmla="val 10000"/>
          </a:avLst>
        </a:prstGeom>
        <a:solidFill>
          <a:schemeClr val="accent3">
            <a:hueOff val="5137016"/>
            <a:satOff val="27810"/>
            <a:lumOff val="9117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&lt;/</a:t>
          </a:r>
          <a:r>
            <a:rPr lang="ru-RU" sz="2300" kern="1200" dirty="0" smtClean="0"/>
            <a:t>Ядро</a:t>
          </a:r>
          <a:r>
            <a:rPr lang="en-US" sz="2300" kern="1200" dirty="0" smtClean="0"/>
            <a:t>&gt;</a:t>
          </a:r>
          <a:endParaRPr lang="ru-RU" sz="2300" kern="1200" dirty="0"/>
        </a:p>
      </dsp:txBody>
      <dsp:txXfrm>
        <a:off x="3384599" y="954455"/>
        <a:ext cx="1962805" cy="752345"/>
      </dsp:txXfrm>
    </dsp:sp>
    <dsp:sp modelId="{DD221AC9-CD7E-4915-9D59-F0054BB648BE}">
      <dsp:nvSpPr>
        <dsp:cNvPr id="0" name=""/>
        <dsp:cNvSpPr/>
      </dsp:nvSpPr>
      <dsp:spPr>
        <a:xfrm>
          <a:off x="5716793" y="1114544"/>
          <a:ext cx="2260822" cy="2299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accent3">
              <a:hueOff val="10274031"/>
              <a:satOff val="55619"/>
              <a:lumOff val="1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ТБД </a:t>
          </a:r>
          <a:r>
            <a:rPr lang="en-US" sz="1400" kern="1200" dirty="0" smtClean="0"/>
            <a:t>“</a:t>
          </a:r>
          <a:r>
            <a:rPr lang="ru-RU" sz="1400" kern="1200" dirty="0" smtClean="0"/>
            <a:t>Сводные нормы расхода материала на изделие</a:t>
          </a:r>
          <a:r>
            <a:rPr lang="en-US" sz="1400" kern="1200" dirty="0" smtClean="0"/>
            <a:t>”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Ведомость </a:t>
          </a:r>
          <a:r>
            <a:rPr lang="ru-RU" sz="1400" kern="1200" dirty="0" err="1" smtClean="0"/>
            <a:t>подетальных</a:t>
          </a:r>
          <a:r>
            <a:rPr lang="ru-RU" sz="1400" kern="1200" dirty="0" smtClean="0"/>
            <a:t> ном расхода материалов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Ведомость сводных норм расхода материалов на изделие</a:t>
          </a:r>
          <a:endParaRPr lang="ru-RU" sz="1400" kern="1200" dirty="0"/>
        </a:p>
      </dsp:txBody>
      <dsp:txXfrm>
        <a:off x="5769722" y="1167473"/>
        <a:ext cx="2154964" cy="1701272"/>
      </dsp:txXfrm>
    </dsp:sp>
    <dsp:sp modelId="{FDF0054E-CD99-43A0-B83B-858CC9CEDCEC}">
      <dsp:nvSpPr>
        <dsp:cNvPr id="0" name=""/>
        <dsp:cNvSpPr/>
      </dsp:nvSpPr>
      <dsp:spPr>
        <a:xfrm>
          <a:off x="6059011" y="3412973"/>
          <a:ext cx="2009619" cy="799159"/>
        </a:xfrm>
        <a:prstGeom prst="roundRect">
          <a:avLst>
            <a:gd name="adj" fmla="val 10000"/>
          </a:avLst>
        </a:prstGeom>
        <a:solidFill>
          <a:schemeClr val="accent3">
            <a:hueOff val="10274031"/>
            <a:satOff val="55619"/>
            <a:lumOff val="18235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-</a:t>
          </a:r>
          <a:r>
            <a:rPr lang="en-US" sz="2300" kern="1200" dirty="0" smtClean="0"/>
            <a:t>&gt;/</a:t>
          </a:r>
          <a:r>
            <a:rPr lang="ru-RU" sz="2300" kern="1200" dirty="0" smtClean="0"/>
            <a:t>Выходные данные</a:t>
          </a:r>
          <a:endParaRPr lang="ru-RU" sz="2300" kern="1200" dirty="0"/>
        </a:p>
      </dsp:txBody>
      <dsp:txXfrm>
        <a:off x="6082418" y="3436380"/>
        <a:ext cx="1962805" cy="752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6B250-4D43-4AA0-9B6C-4441FAFA623B}">
      <dsp:nvSpPr>
        <dsp:cNvPr id="0" name=""/>
        <dsp:cNvSpPr/>
      </dsp:nvSpPr>
      <dsp:spPr>
        <a:xfrm>
          <a:off x="782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ТБД </a:t>
          </a:r>
          <a:r>
            <a:rPr lang="en-US" sz="1800" kern="1200" dirty="0" smtClean="0"/>
            <a:t>“</a:t>
          </a:r>
          <a:r>
            <a:rPr lang="ru-RU" sz="1800" kern="1200" dirty="0" smtClean="0"/>
            <a:t>План выпуска изделий</a:t>
          </a:r>
          <a:r>
            <a:rPr lang="en-US" sz="1800" kern="1200" dirty="0" smtClean="0"/>
            <a:t>”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НСИ АСТПП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ТБД </a:t>
          </a:r>
          <a:r>
            <a:rPr lang="en-US" sz="1800" kern="1200" dirty="0" smtClean="0"/>
            <a:t>“</a:t>
          </a:r>
          <a:r>
            <a:rPr lang="ru-RU" sz="1800" kern="1200" dirty="0" smtClean="0"/>
            <a:t>Полная применяемость</a:t>
          </a:r>
          <a:r>
            <a:rPr lang="en-US" sz="1800" kern="1200" dirty="0" smtClean="0"/>
            <a:t>”</a:t>
          </a:r>
          <a:endParaRPr lang="ru-RU" sz="1800" kern="1200" dirty="0"/>
        </a:p>
      </dsp:txBody>
      <dsp:txXfrm>
        <a:off x="43694" y="1373540"/>
        <a:ext cx="2174998" cy="1379301"/>
      </dsp:txXfrm>
    </dsp:sp>
    <dsp:sp modelId="{18D233B1-0966-44D0-AE3B-40CB944D11A1}">
      <dsp:nvSpPr>
        <dsp:cNvPr id="0" name=""/>
        <dsp:cNvSpPr/>
      </dsp:nvSpPr>
      <dsp:spPr>
        <a:xfrm>
          <a:off x="1279934" y="1805736"/>
          <a:ext cx="2447481" cy="2447481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38EFC-207A-4C72-A1C9-B42C76E590B0}">
      <dsp:nvSpPr>
        <dsp:cNvPr id="0" name=""/>
        <dsp:cNvSpPr/>
      </dsp:nvSpPr>
      <dsp:spPr>
        <a:xfrm>
          <a:off x="503186" y="2795754"/>
          <a:ext cx="2009619" cy="7991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-</a:t>
          </a:r>
          <a:r>
            <a:rPr lang="en-US" sz="2400" kern="1200" dirty="0" smtClean="0"/>
            <a:t>&gt;/</a:t>
          </a:r>
          <a:r>
            <a:rPr lang="ru-RU" sz="2400" kern="1200" dirty="0" smtClean="0"/>
            <a:t>Входные данные</a:t>
          </a:r>
          <a:endParaRPr lang="ru-RU" sz="2400" kern="1200" dirty="0"/>
        </a:p>
      </dsp:txBody>
      <dsp:txXfrm>
        <a:off x="526593" y="2819161"/>
        <a:ext cx="1962805" cy="752345"/>
      </dsp:txXfrm>
    </dsp:sp>
    <dsp:sp modelId="{3FE57B80-0E68-45C7-BD6E-6B568B8DDB9E}">
      <dsp:nvSpPr>
        <dsp:cNvPr id="0" name=""/>
        <dsp:cNvSpPr/>
      </dsp:nvSpPr>
      <dsp:spPr>
        <a:xfrm>
          <a:off x="2858787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Задача </a:t>
          </a:r>
          <a:r>
            <a:rPr lang="en-US" sz="1800" kern="1200" dirty="0" smtClean="0"/>
            <a:t>“</a:t>
          </a:r>
          <a:r>
            <a:rPr lang="ru-RU" sz="1800" kern="1200" dirty="0" smtClean="0"/>
            <a:t>Расчет потребности в материалах на товарный выпуск</a:t>
          </a:r>
          <a:r>
            <a:rPr lang="en-US" sz="1800" kern="1200" dirty="0" smtClean="0"/>
            <a:t>”</a:t>
          </a:r>
          <a:endParaRPr lang="ru-RU" sz="1800" kern="1200" dirty="0"/>
        </a:p>
      </dsp:txBody>
      <dsp:txXfrm>
        <a:off x="2901699" y="1773120"/>
        <a:ext cx="2174998" cy="1379301"/>
      </dsp:txXfrm>
    </dsp:sp>
    <dsp:sp modelId="{B35CE3F0-D8D4-4127-957E-FB820932DD28}">
      <dsp:nvSpPr>
        <dsp:cNvPr id="0" name=""/>
        <dsp:cNvSpPr/>
      </dsp:nvSpPr>
      <dsp:spPr>
        <a:xfrm>
          <a:off x="4119099" y="199631"/>
          <a:ext cx="2736364" cy="2736364"/>
        </a:xfrm>
        <a:prstGeom prst="circularArrow">
          <a:avLst>
            <a:gd name="adj1" fmla="val 2655"/>
            <a:gd name="adj2" fmla="val 322955"/>
            <a:gd name="adj3" fmla="val 19501534"/>
            <a:gd name="adj4" fmla="val 12575511"/>
            <a:gd name="adj5" fmla="val 309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E77A0-839E-4891-BA24-3EA757AE6166}">
      <dsp:nvSpPr>
        <dsp:cNvPr id="0" name=""/>
        <dsp:cNvSpPr/>
      </dsp:nvSpPr>
      <dsp:spPr>
        <a:xfrm>
          <a:off x="3361192" y="931048"/>
          <a:ext cx="2009619" cy="7991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&lt;/</a:t>
          </a:r>
          <a:r>
            <a:rPr lang="ru-RU" sz="2400" kern="1200" dirty="0" smtClean="0"/>
            <a:t>Ядро</a:t>
          </a:r>
          <a:r>
            <a:rPr lang="en-US" sz="2400" kern="1200" dirty="0" smtClean="0"/>
            <a:t>&gt;</a:t>
          </a:r>
          <a:endParaRPr lang="ru-RU" sz="2400" kern="1200" dirty="0"/>
        </a:p>
      </dsp:txBody>
      <dsp:txXfrm>
        <a:off x="3384599" y="954455"/>
        <a:ext cx="1962805" cy="752345"/>
      </dsp:txXfrm>
    </dsp:sp>
    <dsp:sp modelId="{987D333C-DE27-46C6-B246-CB7A8EC611BE}">
      <dsp:nvSpPr>
        <dsp:cNvPr id="0" name=""/>
        <dsp:cNvSpPr/>
      </dsp:nvSpPr>
      <dsp:spPr>
        <a:xfrm>
          <a:off x="5716793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Ведомость потребности в материалах в разрезе изделий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Ведомость суммарной потребности в материалах</a:t>
          </a:r>
          <a:endParaRPr lang="ru-RU" sz="1400" kern="1200" dirty="0"/>
        </a:p>
      </dsp:txBody>
      <dsp:txXfrm>
        <a:off x="5759705" y="1373540"/>
        <a:ext cx="2174998" cy="1379301"/>
      </dsp:txXfrm>
    </dsp:sp>
    <dsp:sp modelId="{C77E13C4-97C2-49FC-946D-AB136BCA5964}">
      <dsp:nvSpPr>
        <dsp:cNvPr id="0" name=""/>
        <dsp:cNvSpPr/>
      </dsp:nvSpPr>
      <dsp:spPr>
        <a:xfrm>
          <a:off x="6219198" y="2795754"/>
          <a:ext cx="2009619" cy="7991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-&gt;/</a:t>
          </a:r>
          <a:r>
            <a:rPr lang="ru-RU" sz="2400" kern="1200" dirty="0" smtClean="0"/>
            <a:t>Выходные данные</a:t>
          </a:r>
          <a:endParaRPr lang="ru-RU" sz="2400" kern="1200" dirty="0"/>
        </a:p>
      </dsp:txBody>
      <dsp:txXfrm>
        <a:off x="6242605" y="2819161"/>
        <a:ext cx="1962805" cy="7523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F6315-9D70-4A8E-9115-DE58CE197003}">
      <dsp:nvSpPr>
        <dsp:cNvPr id="0" name=""/>
        <dsp:cNvSpPr/>
      </dsp:nvSpPr>
      <dsp:spPr>
        <a:xfrm>
          <a:off x="782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dirty="0" smtClean="0"/>
            <a:t>НСИ АСТПП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dirty="0" smtClean="0"/>
            <a:t>ТБД </a:t>
          </a:r>
          <a:r>
            <a:rPr lang="en-US" sz="1900" kern="1200" dirty="0" smtClean="0"/>
            <a:t>“</a:t>
          </a:r>
          <a:r>
            <a:rPr lang="ru-RU" sz="1900" kern="1200" dirty="0" smtClean="0"/>
            <a:t>Полная применяемость</a:t>
          </a:r>
          <a:r>
            <a:rPr lang="en-US" sz="1900" kern="1200" dirty="0" smtClean="0"/>
            <a:t>”</a:t>
          </a:r>
          <a:endParaRPr lang="ru-RU" sz="1900" kern="1200" dirty="0"/>
        </a:p>
      </dsp:txBody>
      <dsp:txXfrm>
        <a:off x="43694" y="1373540"/>
        <a:ext cx="2174998" cy="1379301"/>
      </dsp:txXfrm>
    </dsp:sp>
    <dsp:sp modelId="{05A82FB3-EFD4-436A-8FEB-4860EAB016B2}">
      <dsp:nvSpPr>
        <dsp:cNvPr id="0" name=""/>
        <dsp:cNvSpPr/>
      </dsp:nvSpPr>
      <dsp:spPr>
        <a:xfrm>
          <a:off x="1279934" y="1805736"/>
          <a:ext cx="2447481" cy="2447481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C8843-010F-495D-BB98-BC42BD192C4E}">
      <dsp:nvSpPr>
        <dsp:cNvPr id="0" name=""/>
        <dsp:cNvSpPr/>
      </dsp:nvSpPr>
      <dsp:spPr>
        <a:xfrm>
          <a:off x="503186" y="2795754"/>
          <a:ext cx="2009619" cy="7991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-</a:t>
          </a:r>
          <a:r>
            <a:rPr lang="en-US" sz="2300" kern="1200" dirty="0" smtClean="0"/>
            <a:t>&gt;/</a:t>
          </a:r>
          <a:r>
            <a:rPr lang="ru-RU" sz="2300" kern="1200" dirty="0" smtClean="0"/>
            <a:t>Входные данные</a:t>
          </a:r>
          <a:endParaRPr lang="ru-RU" sz="2300" kern="1200" dirty="0"/>
        </a:p>
      </dsp:txBody>
      <dsp:txXfrm>
        <a:off x="526593" y="2819161"/>
        <a:ext cx="1962805" cy="752345"/>
      </dsp:txXfrm>
    </dsp:sp>
    <dsp:sp modelId="{0B81A4BD-2DFC-43D1-9BAD-CFE0D7D0FE9F}">
      <dsp:nvSpPr>
        <dsp:cNvPr id="0" name=""/>
        <dsp:cNvSpPr/>
      </dsp:nvSpPr>
      <dsp:spPr>
        <a:xfrm>
          <a:off x="2858787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accent4">
              <a:hueOff val="-4960515"/>
              <a:satOff val="1825"/>
              <a:lumOff val="-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dirty="0" smtClean="0"/>
            <a:t>Задача </a:t>
          </a:r>
          <a:r>
            <a:rPr lang="en-US" sz="1900" kern="1200" dirty="0" smtClean="0"/>
            <a:t>“</a:t>
          </a:r>
          <a:r>
            <a:rPr lang="ru-RU" sz="1900" kern="1200" dirty="0" smtClean="0"/>
            <a:t>Расчет норм трудоемкости</a:t>
          </a:r>
          <a:r>
            <a:rPr lang="en-US" sz="1900" kern="1200" dirty="0" smtClean="0"/>
            <a:t>”</a:t>
          </a:r>
          <a:endParaRPr lang="ru-RU" sz="1900" kern="1200" dirty="0"/>
        </a:p>
      </dsp:txBody>
      <dsp:txXfrm>
        <a:off x="2901699" y="1773120"/>
        <a:ext cx="2174998" cy="1379301"/>
      </dsp:txXfrm>
    </dsp:sp>
    <dsp:sp modelId="{ACFCAF6D-23AA-403A-BDDC-8284B850F037}">
      <dsp:nvSpPr>
        <dsp:cNvPr id="0" name=""/>
        <dsp:cNvSpPr/>
      </dsp:nvSpPr>
      <dsp:spPr>
        <a:xfrm>
          <a:off x="4121161" y="195981"/>
          <a:ext cx="2736378" cy="2736378"/>
        </a:xfrm>
        <a:prstGeom prst="circularArrow">
          <a:avLst>
            <a:gd name="adj1" fmla="val 2655"/>
            <a:gd name="adj2" fmla="val 322953"/>
            <a:gd name="adj3" fmla="val 19490369"/>
            <a:gd name="adj4" fmla="val 12564343"/>
            <a:gd name="adj5" fmla="val 3098"/>
          </a:avLst>
        </a:prstGeom>
        <a:solidFill>
          <a:schemeClr val="accent4">
            <a:hueOff val="-9921030"/>
            <a:satOff val="3650"/>
            <a:lumOff val="-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641F7-2209-4199-A70B-7DF200C81C75}">
      <dsp:nvSpPr>
        <dsp:cNvPr id="0" name=""/>
        <dsp:cNvSpPr/>
      </dsp:nvSpPr>
      <dsp:spPr>
        <a:xfrm>
          <a:off x="3361192" y="931048"/>
          <a:ext cx="2009619" cy="799159"/>
        </a:xfrm>
        <a:prstGeom prst="roundRect">
          <a:avLst>
            <a:gd name="adj" fmla="val 10000"/>
          </a:avLst>
        </a:prstGeom>
        <a:solidFill>
          <a:schemeClr val="accent4">
            <a:hueOff val="-4960515"/>
            <a:satOff val="1825"/>
            <a:lumOff val="-4804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&lt;/</a:t>
          </a:r>
          <a:r>
            <a:rPr lang="ru-RU" sz="2300" kern="1200" dirty="0" smtClean="0"/>
            <a:t>Ядро</a:t>
          </a:r>
          <a:r>
            <a:rPr lang="en-US" sz="2300" kern="1200" dirty="0" smtClean="0"/>
            <a:t>&gt;</a:t>
          </a:r>
          <a:endParaRPr lang="ru-RU" sz="2300" kern="1200" dirty="0"/>
        </a:p>
      </dsp:txBody>
      <dsp:txXfrm>
        <a:off x="3384599" y="954455"/>
        <a:ext cx="1962805" cy="752345"/>
      </dsp:txXfrm>
    </dsp:sp>
    <dsp:sp modelId="{D91D2CEE-C37B-4C9D-BF75-009479B730AF}">
      <dsp:nvSpPr>
        <dsp:cNvPr id="0" name=""/>
        <dsp:cNvSpPr/>
      </dsp:nvSpPr>
      <dsp:spPr>
        <a:xfrm>
          <a:off x="5716793" y="820687"/>
          <a:ext cx="2260822" cy="2884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accent4">
              <a:hueOff val="-9921030"/>
              <a:satOff val="3650"/>
              <a:lumOff val="-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Сводная ведомость нормативной трудоемкости на изделие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Ведомость нормативной трудоемкости производственной программы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Ведомость нормативной трудоемкости производственной программы по цехам</a:t>
          </a:r>
          <a:endParaRPr lang="ru-RU" sz="1400" kern="1200" dirty="0"/>
        </a:p>
      </dsp:txBody>
      <dsp:txXfrm>
        <a:off x="5783010" y="886904"/>
        <a:ext cx="2128388" cy="2134027"/>
      </dsp:txXfrm>
    </dsp:sp>
    <dsp:sp modelId="{C10C5872-D9BE-4D79-936B-D29478351124}">
      <dsp:nvSpPr>
        <dsp:cNvPr id="0" name=""/>
        <dsp:cNvSpPr/>
      </dsp:nvSpPr>
      <dsp:spPr>
        <a:xfrm>
          <a:off x="6203040" y="3628998"/>
          <a:ext cx="2009619" cy="799159"/>
        </a:xfrm>
        <a:prstGeom prst="roundRect">
          <a:avLst>
            <a:gd name="adj" fmla="val 10000"/>
          </a:avLst>
        </a:prstGeom>
        <a:solidFill>
          <a:schemeClr val="accent4">
            <a:hueOff val="-9921030"/>
            <a:satOff val="3650"/>
            <a:lumOff val="-9608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-&gt;/ </a:t>
          </a:r>
          <a:r>
            <a:rPr lang="ru-RU" sz="2300" kern="1200" dirty="0" smtClean="0"/>
            <a:t>Выходные данные</a:t>
          </a:r>
          <a:endParaRPr lang="ru-RU" sz="2300" kern="1200" dirty="0"/>
        </a:p>
      </dsp:txBody>
      <dsp:txXfrm>
        <a:off x="6226447" y="3652405"/>
        <a:ext cx="1962805" cy="7523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65F7D-A3CC-473E-821E-C9C8461C3422}">
      <dsp:nvSpPr>
        <dsp:cNvPr id="0" name=""/>
        <dsp:cNvSpPr/>
      </dsp:nvSpPr>
      <dsp:spPr>
        <a:xfrm>
          <a:off x="782" y="1330628"/>
          <a:ext cx="2260822" cy="1864705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prstMaterial="flat">
          <a:bevelT w="38100" h="508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Размер листового проката (прямоугольной формы)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Длина прямоугольных заготовок единичной длины</a:t>
          </a:r>
          <a:endParaRPr lang="ru-RU" sz="1400" kern="1200" dirty="0"/>
        </a:p>
      </dsp:txBody>
      <dsp:txXfrm>
        <a:off x="43694" y="1373540"/>
        <a:ext cx="2174998" cy="1379301"/>
      </dsp:txXfrm>
    </dsp:sp>
    <dsp:sp modelId="{339DEC49-DFE1-4CE1-B092-F2EE6C577617}">
      <dsp:nvSpPr>
        <dsp:cNvPr id="0" name=""/>
        <dsp:cNvSpPr/>
      </dsp:nvSpPr>
      <dsp:spPr>
        <a:xfrm>
          <a:off x="1279934" y="1805736"/>
          <a:ext cx="2447481" cy="2447481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4000"/>
                <a:satMod val="105000"/>
              </a:schemeClr>
            </a:gs>
            <a:gs pos="47500">
              <a:schemeClr val="accent4">
                <a:tint val="60000"/>
                <a:hueOff val="0"/>
                <a:satOff val="0"/>
                <a:lumOff val="0"/>
                <a:alphaOff val="0"/>
                <a:shade val="88000"/>
                <a:satMod val="105000"/>
              </a:schemeClr>
            </a:gs>
            <a:gs pos="58500">
              <a:schemeClr val="accent4">
                <a:tint val="60000"/>
                <a:hueOff val="0"/>
                <a:satOff val="0"/>
                <a:lumOff val="0"/>
                <a:alphaOff val="0"/>
                <a:shade val="88000"/>
                <a:satMod val="105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54000"/>
                <a:satMod val="105000"/>
              </a:schemeClr>
            </a:gs>
          </a:gsLst>
          <a:lin ang="3600000" scaled="1"/>
        </a:gradFill>
        <a:ln>
          <a:noFill/>
        </a:ln>
        <a:effectLst>
          <a:outerShdw blurRad="76200" dist="38100" dir="3600000" algn="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contourW="44450" prstMaterial="flat">
          <a:bevelT w="38100" h="50800" prst="softRound"/>
          <a:contourClr>
            <a:schemeClr val="accent4">
              <a:tint val="60000"/>
              <a:hueOff val="0"/>
              <a:satOff val="0"/>
              <a:lumOff val="0"/>
              <a:alphaOff val="0"/>
              <a:tint val="5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D4F16E-9D29-4BC7-A31A-12398851F325}">
      <dsp:nvSpPr>
        <dsp:cNvPr id="0" name=""/>
        <dsp:cNvSpPr/>
      </dsp:nvSpPr>
      <dsp:spPr>
        <a:xfrm>
          <a:off x="503186" y="2795754"/>
          <a:ext cx="2009619" cy="799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4000"/>
                <a:satMod val="105000"/>
              </a:schemeClr>
            </a:gs>
            <a:gs pos="47500">
              <a:schemeClr val="lt1">
                <a:hueOff val="0"/>
                <a:satOff val="0"/>
                <a:lumOff val="0"/>
                <a:alphaOff val="0"/>
                <a:shade val="88000"/>
                <a:satMod val="105000"/>
              </a:schemeClr>
            </a:gs>
            <a:gs pos="58500">
              <a:schemeClr val="lt1">
                <a:hueOff val="0"/>
                <a:satOff val="0"/>
                <a:lumOff val="0"/>
                <a:alphaOff val="0"/>
                <a:shade val="88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54000"/>
                <a:satMod val="105000"/>
              </a:schemeClr>
            </a:gs>
          </a:gsLst>
          <a:lin ang="3600000" scaled="1"/>
        </a:gradFill>
        <a:ln>
          <a:noFill/>
        </a:ln>
        <a:effectLst>
          <a:outerShdw blurRad="76200" dist="38100" dir="3600000" algn="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contourW="44450" prstMaterial="flat">
          <a:bevelT w="38100" h="50800" prst="softRound"/>
          <a:contourClr>
            <a:schemeClr val="lt1">
              <a:hueOff val="0"/>
              <a:satOff val="0"/>
              <a:lumOff val="0"/>
              <a:alphaOff val="0"/>
              <a:tint val="5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-</a:t>
          </a:r>
          <a:r>
            <a:rPr lang="en-US" sz="2400" kern="1200" dirty="0" smtClean="0"/>
            <a:t>&gt;</a:t>
          </a:r>
          <a:r>
            <a:rPr lang="ru-RU" sz="2400" kern="1200" dirty="0" smtClean="0"/>
            <a:t>Входные</a:t>
          </a:r>
          <a:r>
            <a:rPr lang="en-US" sz="2400" kern="1200" dirty="0" smtClean="0"/>
            <a:t> </a:t>
          </a:r>
          <a:r>
            <a:rPr lang="ru-RU" sz="2400" kern="1200" dirty="0" smtClean="0"/>
            <a:t>данные</a:t>
          </a:r>
          <a:endParaRPr lang="ru-RU" sz="2400" kern="1200" dirty="0"/>
        </a:p>
      </dsp:txBody>
      <dsp:txXfrm>
        <a:off x="526593" y="2819161"/>
        <a:ext cx="1962805" cy="752345"/>
      </dsp:txXfrm>
    </dsp:sp>
    <dsp:sp modelId="{7B96EBC4-7D0E-42CF-AE09-297F36DA1CD1}">
      <dsp:nvSpPr>
        <dsp:cNvPr id="0" name=""/>
        <dsp:cNvSpPr/>
      </dsp:nvSpPr>
      <dsp:spPr>
        <a:xfrm>
          <a:off x="2858787" y="1330628"/>
          <a:ext cx="2260822" cy="1864705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prstMaterial="flat">
          <a:bevelT w="38100" h="508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Задача </a:t>
          </a:r>
          <a:r>
            <a:rPr lang="en-US" sz="1400" kern="1200" dirty="0" smtClean="0"/>
            <a:t>“</a:t>
          </a:r>
          <a:r>
            <a:rPr lang="ru-RU" sz="1400" kern="1200" dirty="0" err="1" smtClean="0"/>
            <a:t>Монораскрой</a:t>
          </a:r>
          <a:r>
            <a:rPr lang="en-US" sz="1400" kern="1200" dirty="0" smtClean="0"/>
            <a:t>”</a:t>
          </a:r>
          <a:endParaRPr lang="ru-RU" sz="1400" kern="1200" dirty="0"/>
        </a:p>
      </dsp:txBody>
      <dsp:txXfrm>
        <a:off x="2901699" y="1773120"/>
        <a:ext cx="2174998" cy="1379301"/>
      </dsp:txXfrm>
    </dsp:sp>
    <dsp:sp modelId="{770E0146-E781-44B5-88AC-5EB9E06656EC}">
      <dsp:nvSpPr>
        <dsp:cNvPr id="0" name=""/>
        <dsp:cNvSpPr/>
      </dsp:nvSpPr>
      <dsp:spPr>
        <a:xfrm>
          <a:off x="4119099" y="199631"/>
          <a:ext cx="2736364" cy="2736364"/>
        </a:xfrm>
        <a:prstGeom prst="circularArrow">
          <a:avLst>
            <a:gd name="adj1" fmla="val 2655"/>
            <a:gd name="adj2" fmla="val 322955"/>
            <a:gd name="adj3" fmla="val 19501534"/>
            <a:gd name="adj4" fmla="val 12575511"/>
            <a:gd name="adj5" fmla="val 3098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4000"/>
                <a:satMod val="105000"/>
              </a:schemeClr>
            </a:gs>
            <a:gs pos="47500">
              <a:schemeClr val="accent4">
                <a:tint val="60000"/>
                <a:hueOff val="0"/>
                <a:satOff val="0"/>
                <a:lumOff val="0"/>
                <a:alphaOff val="0"/>
                <a:shade val="88000"/>
                <a:satMod val="105000"/>
              </a:schemeClr>
            </a:gs>
            <a:gs pos="58500">
              <a:schemeClr val="accent4">
                <a:tint val="60000"/>
                <a:hueOff val="0"/>
                <a:satOff val="0"/>
                <a:lumOff val="0"/>
                <a:alphaOff val="0"/>
                <a:shade val="88000"/>
                <a:satMod val="105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54000"/>
                <a:satMod val="105000"/>
              </a:schemeClr>
            </a:gs>
          </a:gsLst>
          <a:lin ang="3600000" scaled="1"/>
        </a:gradFill>
        <a:ln>
          <a:noFill/>
        </a:ln>
        <a:effectLst>
          <a:outerShdw blurRad="76200" dist="38100" dir="3600000" algn="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contourW="44450" prstMaterial="flat">
          <a:bevelT w="38100" h="50800" prst="softRound"/>
          <a:contourClr>
            <a:schemeClr val="accent4">
              <a:tint val="60000"/>
              <a:hueOff val="0"/>
              <a:satOff val="0"/>
              <a:lumOff val="0"/>
              <a:alphaOff val="0"/>
              <a:tint val="5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995771-53F8-47EB-BD46-E53F7553D380}">
      <dsp:nvSpPr>
        <dsp:cNvPr id="0" name=""/>
        <dsp:cNvSpPr/>
      </dsp:nvSpPr>
      <dsp:spPr>
        <a:xfrm>
          <a:off x="3361192" y="931048"/>
          <a:ext cx="2009619" cy="799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4000"/>
                <a:satMod val="105000"/>
              </a:schemeClr>
            </a:gs>
            <a:gs pos="47500">
              <a:schemeClr val="lt1">
                <a:hueOff val="0"/>
                <a:satOff val="0"/>
                <a:lumOff val="0"/>
                <a:alphaOff val="0"/>
                <a:shade val="88000"/>
                <a:satMod val="105000"/>
              </a:schemeClr>
            </a:gs>
            <a:gs pos="58500">
              <a:schemeClr val="lt1">
                <a:hueOff val="0"/>
                <a:satOff val="0"/>
                <a:lumOff val="0"/>
                <a:alphaOff val="0"/>
                <a:shade val="88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54000"/>
                <a:satMod val="105000"/>
              </a:schemeClr>
            </a:gs>
          </a:gsLst>
          <a:lin ang="3600000" scaled="1"/>
        </a:gradFill>
        <a:ln>
          <a:noFill/>
        </a:ln>
        <a:effectLst>
          <a:outerShdw blurRad="76200" dist="38100" dir="3600000" algn="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contourW="44450" prstMaterial="flat">
          <a:bevelT w="38100" h="50800" prst="softRound"/>
          <a:contourClr>
            <a:schemeClr val="lt1">
              <a:hueOff val="0"/>
              <a:satOff val="0"/>
              <a:lumOff val="0"/>
              <a:alphaOff val="0"/>
              <a:tint val="5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&lt;/</a:t>
          </a:r>
          <a:r>
            <a:rPr lang="ru-RU" sz="2400" kern="1200" dirty="0" smtClean="0"/>
            <a:t>Ядро</a:t>
          </a:r>
          <a:r>
            <a:rPr lang="en-US" sz="2400" kern="1200" dirty="0" smtClean="0"/>
            <a:t>&gt;</a:t>
          </a:r>
          <a:endParaRPr lang="ru-RU" sz="2400" kern="1200" dirty="0"/>
        </a:p>
      </dsp:txBody>
      <dsp:txXfrm>
        <a:off x="3384599" y="954455"/>
        <a:ext cx="1962805" cy="752345"/>
      </dsp:txXfrm>
    </dsp:sp>
    <dsp:sp modelId="{B55DEEAE-EE6A-421D-959A-2B23A0158387}">
      <dsp:nvSpPr>
        <dsp:cNvPr id="0" name=""/>
        <dsp:cNvSpPr/>
      </dsp:nvSpPr>
      <dsp:spPr>
        <a:xfrm>
          <a:off x="5716793" y="1330628"/>
          <a:ext cx="2260822" cy="1864705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prstMaterial="flat">
          <a:bevelT w="38100" h="508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Количество заготовок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Полезная площадь раскроя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Остаток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Вид раскроя</a:t>
          </a:r>
          <a:endParaRPr lang="ru-RU" sz="1400" kern="1200" dirty="0"/>
        </a:p>
      </dsp:txBody>
      <dsp:txXfrm>
        <a:off x="5759705" y="1373540"/>
        <a:ext cx="2174998" cy="1379301"/>
      </dsp:txXfrm>
    </dsp:sp>
    <dsp:sp modelId="{B0E2D063-0E54-448E-AA11-38F6E017D5E5}">
      <dsp:nvSpPr>
        <dsp:cNvPr id="0" name=""/>
        <dsp:cNvSpPr/>
      </dsp:nvSpPr>
      <dsp:spPr>
        <a:xfrm>
          <a:off x="6219198" y="2795754"/>
          <a:ext cx="2009619" cy="799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4000"/>
                <a:satMod val="105000"/>
              </a:schemeClr>
            </a:gs>
            <a:gs pos="47500">
              <a:schemeClr val="lt1">
                <a:hueOff val="0"/>
                <a:satOff val="0"/>
                <a:lumOff val="0"/>
                <a:alphaOff val="0"/>
                <a:shade val="88000"/>
                <a:satMod val="105000"/>
              </a:schemeClr>
            </a:gs>
            <a:gs pos="58500">
              <a:schemeClr val="lt1">
                <a:hueOff val="0"/>
                <a:satOff val="0"/>
                <a:lumOff val="0"/>
                <a:alphaOff val="0"/>
                <a:shade val="88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54000"/>
                <a:satMod val="105000"/>
              </a:schemeClr>
            </a:gs>
          </a:gsLst>
          <a:lin ang="3600000" scaled="1"/>
        </a:gradFill>
        <a:ln>
          <a:noFill/>
        </a:ln>
        <a:effectLst>
          <a:outerShdw blurRad="76200" dist="38100" dir="3600000" algn="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contourW="44450" prstMaterial="flat">
          <a:bevelT w="38100" h="50800" prst="softRound"/>
          <a:contourClr>
            <a:schemeClr val="lt1">
              <a:hueOff val="0"/>
              <a:satOff val="0"/>
              <a:lumOff val="0"/>
              <a:alphaOff val="0"/>
              <a:tint val="5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-&gt;/</a:t>
          </a:r>
          <a:r>
            <a:rPr lang="ru-RU" sz="2400" kern="1200" dirty="0" smtClean="0"/>
            <a:t>Выходные данные</a:t>
          </a:r>
          <a:endParaRPr lang="ru-RU" sz="2400" kern="1200" dirty="0"/>
        </a:p>
      </dsp:txBody>
      <dsp:txXfrm>
        <a:off x="6242605" y="2819161"/>
        <a:ext cx="1962805" cy="752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EDC67-CCB1-4673-8BDD-19A2BD35EAAE}" type="datetimeFigureOut">
              <a:rPr lang="ru-RU" smtClean="0"/>
              <a:t>08.06.2011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1354-E6C5-4812-B626-4FF24B0B9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45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1354-E6C5-4812-B626-4FF24B0B981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76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F7E-6621-42D4-AE58-16AAE8A00612}" type="datetimeFigureOut">
              <a:rPr lang="ru-RU" smtClean="0"/>
              <a:t>08.06.2011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47998F29-A01A-4007-ABA7-B7512CCB6C83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F7E-6621-42D4-AE58-16AAE8A00612}" type="datetimeFigureOut">
              <a:rPr lang="ru-RU" smtClean="0"/>
              <a:t>08.06.2011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8F29-A01A-4007-ABA7-B7512CCB6C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F7E-6621-42D4-AE58-16AAE8A00612}" type="datetimeFigureOut">
              <a:rPr lang="ru-RU" smtClean="0"/>
              <a:t>08.06.2011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47998F29-A01A-4007-ABA7-B7512CCB6C8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F7E-6621-42D4-AE58-16AAE8A00612}" type="datetimeFigureOut">
              <a:rPr lang="ru-RU" smtClean="0"/>
              <a:t>08.06.2011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8F29-A01A-4007-ABA7-B7512CCB6C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F7E-6621-42D4-AE58-16AAE8A00612}" type="datetimeFigureOut">
              <a:rPr lang="ru-RU" smtClean="0"/>
              <a:t>08.06.2011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47998F29-A01A-4007-ABA7-B7512CCB6C8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F7E-6621-42D4-AE58-16AAE8A00612}" type="datetimeFigureOut">
              <a:rPr lang="ru-RU" smtClean="0"/>
              <a:t>08.06.2011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8F29-A01A-4007-ABA7-B7512CCB6C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F7E-6621-42D4-AE58-16AAE8A00612}" type="datetimeFigureOut">
              <a:rPr lang="ru-RU" smtClean="0"/>
              <a:t>08.06.2011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8F29-A01A-4007-ABA7-B7512CCB6C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F7E-6621-42D4-AE58-16AAE8A00612}" type="datetimeFigureOut">
              <a:rPr lang="ru-RU" smtClean="0"/>
              <a:t>08.06.2011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8F29-A01A-4007-ABA7-B7512CCB6C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F7E-6621-42D4-AE58-16AAE8A00612}" type="datetimeFigureOut">
              <a:rPr lang="ru-RU" smtClean="0"/>
              <a:t>08.06.2011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8F29-A01A-4007-ABA7-B7512CCB6C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F7E-6621-42D4-AE58-16AAE8A00612}" type="datetimeFigureOut">
              <a:rPr lang="ru-RU" smtClean="0"/>
              <a:t>08.06.2011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8F29-A01A-4007-ABA7-B7512CCB6C8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F7E-6621-42D4-AE58-16AAE8A00612}" type="datetimeFigureOut">
              <a:rPr lang="ru-RU" smtClean="0"/>
              <a:t>08.06.2011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8F29-A01A-4007-ABA7-B7512CCB6C8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55D3F7E-6621-42D4-AE58-16AAE8A00612}" type="datetimeFigureOut">
              <a:rPr lang="ru-RU" smtClean="0"/>
              <a:t>08.06.2011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7998F29-A01A-4007-ABA7-B7512CCB6C8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2" Type="http://schemas.openxmlformats.org/officeDocument/2006/relationships/hyperlink" Target="http://www.sqlite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599" y="3039095"/>
            <a:ext cx="8686800" cy="1470025"/>
          </a:xfrm>
        </p:spPr>
        <p:txBody>
          <a:bodyPr/>
          <a:lstStyle/>
          <a:p>
            <a:r>
              <a:rPr lang="ru-RU" sz="6600" dirty="0" smtClean="0"/>
              <a:t>Создание редактора НСИ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Небольшое описание программы редактора справочников НСИ, а также обработки данных предприятия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6021288"/>
            <a:ext cx="373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</a:t>
            </a:r>
            <a:r>
              <a:rPr lang="en-US" dirty="0" smtClean="0"/>
              <a:t>: </a:t>
            </a:r>
            <a:r>
              <a:rPr lang="ru-RU" dirty="0" smtClean="0"/>
              <a:t>студент группы ИТ-41</a:t>
            </a:r>
          </a:p>
          <a:p>
            <a:r>
              <a:rPr lang="ru-RU" dirty="0" smtClean="0"/>
              <a:t>Кухаренко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64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Материальное нормирование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318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783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Материальное нормирование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Данная задача предназначена для учета</a:t>
            </a:r>
            <a:r>
              <a:rPr lang="en-US" dirty="0" smtClean="0"/>
              <a:t> </a:t>
            </a:r>
            <a:r>
              <a:rPr lang="ru-RU" dirty="0" smtClean="0"/>
              <a:t>затрат на выпуск изделий. С помощью ее подводятся итоги по изделия, сколько необходимо материала для обеспечения выпуска заданного количества. Также задает предпосылки к тому, чтобы иметь постоянны </a:t>
            </a:r>
            <a:r>
              <a:rPr lang="ru-RU" dirty="0"/>
              <a:t>з</a:t>
            </a:r>
            <a:r>
              <a:rPr lang="ru-RU" dirty="0" smtClean="0"/>
              <a:t>апас материалов и изделий на своевременный выпуск продукции.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133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Потребность в материалах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2081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094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Потребность в материалах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ru-RU" dirty="0" smtClean="0"/>
              <a:t>Данная задача позволят определить на основании предыдущей задачи и задачи </a:t>
            </a:r>
            <a:r>
              <a:rPr lang="ru-RU" dirty="0" err="1" smtClean="0"/>
              <a:t>разузлования</a:t>
            </a:r>
            <a:r>
              <a:rPr lang="ru-RU" dirty="0" smtClean="0"/>
              <a:t>, сколько же необходимо материала для удовлетворения потребностей на выпуск изделий в заданном количестве по заданным месяцам года.</a:t>
            </a:r>
          </a:p>
          <a:p>
            <a:r>
              <a:rPr lang="ru-RU" dirty="0" smtClean="0"/>
              <a:t>Так, результатов работа служат ведомости потребностей в материалах в разрезе изделий, которая даст сведения о том, сколько же надо на конкретные изделия каких материалов, а также ведомость суммарной потребности, дающая сведения о объеме материалов, необходимых в данном месяце вообще.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0798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Трудовое нормирование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6614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20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1156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3050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/>
              <a:t>Описание разработанной программы</a:t>
            </a:r>
            <a:endParaRPr lang="ru-RU" sz="5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714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Краткое описание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Для описанного технического задания была разработана прог</a:t>
            </a:r>
            <a:r>
              <a:rPr lang="ru-RU" dirty="0"/>
              <a:t>р</a:t>
            </a:r>
            <a:r>
              <a:rPr lang="ru-RU" dirty="0" smtClean="0"/>
              <a:t>амма на платформе </a:t>
            </a:r>
            <a:r>
              <a:rPr lang="en-US" dirty="0" smtClean="0"/>
              <a:t>.NET</a:t>
            </a:r>
            <a:r>
              <a:rPr lang="ru-RU" dirty="0" smtClean="0"/>
              <a:t> на языке </a:t>
            </a:r>
            <a:r>
              <a:rPr lang="en-US" dirty="0" smtClean="0"/>
              <a:t>C#</a:t>
            </a:r>
            <a:r>
              <a:rPr lang="ru-RU" dirty="0" smtClean="0"/>
              <a:t>. В качестве базы данных была выбрана БД </a:t>
            </a:r>
            <a:r>
              <a:rPr lang="en-US" dirty="0" smtClean="0"/>
              <a:t>SQLite</a:t>
            </a:r>
            <a:r>
              <a:rPr lang="ru-RU" dirty="0" smtClean="0"/>
              <a:t> (</a:t>
            </a:r>
            <a:r>
              <a:rPr lang="en-US" dirty="0">
                <a:hlinkClick r:id="rId2"/>
              </a:rPr>
              <a:t>http://www.sqlite.org/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Данный синтез позволил разработать компактное приложение, которое может выполняться на локальном компьютере без</a:t>
            </a:r>
            <a:r>
              <a:rPr lang="en-US" dirty="0" smtClean="0"/>
              <a:t> </a:t>
            </a:r>
            <a:r>
              <a:rPr lang="ru-RU" dirty="0" smtClean="0"/>
              <a:t>сторонних приложений (кроме собственно </a:t>
            </a:r>
            <a:r>
              <a:rPr lang="en-US" dirty="0" smtClean="0"/>
              <a:t>.NET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)</a:t>
            </a:r>
            <a:r>
              <a:rPr lang="ru-RU" dirty="0" smtClean="0"/>
              <a:t>.Используемая БД легка в использовании и может быть открыта и редактироваться в любой программе, поддерживающей работу с ней.</a:t>
            </a:r>
          </a:p>
          <a:p>
            <a:r>
              <a:rPr lang="ru-RU" dirty="0" smtClean="0"/>
              <a:t>Для создания интерфейса программы были использованы сторонние компо</a:t>
            </a:r>
            <a:r>
              <a:rPr lang="ru-RU" dirty="0"/>
              <a:t>н</a:t>
            </a:r>
            <a:r>
              <a:rPr lang="ru-RU" dirty="0" smtClean="0"/>
              <a:t>енты компании </a:t>
            </a:r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Inc</a:t>
            </a:r>
            <a:r>
              <a:rPr lang="ru-RU" dirty="0" smtClean="0"/>
              <a:t>. (</a:t>
            </a:r>
            <a:r>
              <a:rPr lang="en-US" dirty="0">
                <a:hlinkClick r:id="rId3"/>
              </a:rPr>
              <a:t>http://www.telerik.com/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523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Краткое описание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имеет ряд отличительны особенностей таких как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Работа с локальной БД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Возможность создания новой БД с начальными данными, изначально записанными в текстовые файлы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Возможность создания пустой БД (файла БД) с начальной структурой основных таблиц БД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Интерфейс программы, поддерживающий смену стилей и другие улучшения стандартного интерфейса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Возможность просмотра и печати ведомостей прямо из программы (используется для ведомостей </a:t>
            </a:r>
            <a:r>
              <a:rPr lang="en-US" dirty="0" smtClean="0"/>
              <a:t>HTML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00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33" y="1600200"/>
            <a:ext cx="7681533" cy="4525963"/>
          </a:xfrm>
        </p:spPr>
      </p:pic>
    </p:spTree>
    <p:extLst>
      <p:ext uri="{BB962C8B-B14F-4D97-AF65-F5344CB8AC3E}">
        <p14:creationId xmlns:p14="http://schemas.microsoft.com/office/powerpoint/2010/main" val="42748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ru-RU" dirty="0" smtClean="0"/>
              <a:t>В массовом производстве и в промышленности в целом существует большое число данных, накладных, ведомостей, справочников и </a:t>
            </a:r>
            <a:r>
              <a:rPr lang="ru-RU" dirty="0" err="1" smtClean="0"/>
              <a:t>тп</a:t>
            </a:r>
            <a:r>
              <a:rPr lang="ru-RU" dirty="0" smtClean="0"/>
              <a:t>. Они находятся в постоянном круговороте. Так, например, для выпуска одного вида продукции надо иметь полные сведения о материалах для изготовления, сведения о затратах и трудоемкости на изделие, данные о деталях и из них стандартных детали т.д.</a:t>
            </a:r>
          </a:p>
          <a:p>
            <a:r>
              <a:rPr lang="ru-RU" dirty="0" smtClean="0"/>
              <a:t>Таким образом, необходима какая-то система, которое позволяет связать между собой все эти данные и выполнить выжимку сведений, необходимую тому или иному подразделению.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30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 теперь приступим собственно к демонстрации самой программы.</a:t>
            </a:r>
          </a:p>
          <a:p>
            <a:r>
              <a:rPr lang="ru-RU" dirty="0" smtClean="0"/>
              <a:t>Дальнейшее описание программы и ее функционала будет дана автором по ходу демонстрации.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71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 smtClean="0"/>
              <a:t>Спасибо</a:t>
            </a:r>
            <a:r>
              <a:rPr lang="ru-RU" dirty="0" smtClean="0"/>
              <a:t> за внимание!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 for your attention!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42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этом, зачастую решение задачи должно иметь не просто локальный характер, но и глобальный, т. е. данные имеют централизованное </a:t>
            </a:r>
            <a:r>
              <a:rPr lang="ru-RU" dirty="0" err="1" smtClean="0"/>
              <a:t>хранилице</a:t>
            </a:r>
            <a:r>
              <a:rPr lang="ru-RU" dirty="0" smtClean="0"/>
              <a:t>, доступ к которому есть у подразделений.</a:t>
            </a:r>
          </a:p>
          <a:p>
            <a:r>
              <a:rPr lang="ru-RU" dirty="0" smtClean="0"/>
              <a:t>Это наводит на мысль о применении баз данных (БД), которые бы позволили организовать хранение больших объемов информации.</a:t>
            </a:r>
          </a:p>
          <a:p>
            <a:r>
              <a:rPr lang="ru-RU" dirty="0" smtClean="0"/>
              <a:t>Кроме того, необходим программный комплекс, который позволит производить работы с БД и брать из нее необходимые сведения для той или иной задачи.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1266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Приводится описание технического задания и задач, которые решаются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85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качестве задач на выполнения были выбраны несколько задач, которые предстояло реализовать.</a:t>
            </a:r>
          </a:p>
          <a:p>
            <a:r>
              <a:rPr lang="ru-RU" dirty="0" smtClean="0"/>
              <a:t>Это следующие задачи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Создание редактора справочников нормативно-справочной информации (НСИ)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Создание модуля для </a:t>
            </a:r>
            <a:r>
              <a:rPr lang="ru-RU" dirty="0" err="1" smtClean="0"/>
              <a:t>разузлования</a:t>
            </a:r>
            <a:r>
              <a:rPr lang="ru-RU" dirty="0" smtClean="0"/>
              <a:t> изделий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Создание модуля для решения задачи материального нормирования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Создание модуля для оценки потребностей в материалах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Создание модуля для расчета трудового </a:t>
            </a:r>
            <a:r>
              <a:rPr lang="ru-RU" dirty="0" err="1" smtClean="0"/>
              <a:t>нормирвоания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Решение задачи о прямоугольном раскрое материала на заготовки.</a:t>
            </a:r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7410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 НСИ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 состоит в том, чтобы обеспечить редактирование, добавление и удаление данных в справочниках.</a:t>
            </a:r>
          </a:p>
          <a:p>
            <a:r>
              <a:rPr lang="ru-RU" dirty="0" smtClean="0"/>
              <a:t>Необходимо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/>
              <a:t>И</a:t>
            </a:r>
            <a:r>
              <a:rPr lang="ru-RU" dirty="0" smtClean="0"/>
              <a:t>меть возможность просматривать содержимое справочников в понятном виде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Иметь возможность выбора справочника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Возможность редактировать, удалять выбранную запись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Возможность добавлять записи в справочники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В окне добавления/редактирования иметь доступный и понятные вид данных, над которыми производятся операции.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823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справочников НСИ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23060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8687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Разузлование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6810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17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Разузлование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ru-RU" dirty="0" err="1" smtClean="0"/>
              <a:t>разузлования</a:t>
            </a:r>
            <a:r>
              <a:rPr lang="ru-RU" dirty="0" smtClean="0"/>
              <a:t> позволяет выполнить расчёт </a:t>
            </a:r>
            <a:r>
              <a:rPr lang="ru-RU" dirty="0" err="1" smtClean="0"/>
              <a:t>подетальных</a:t>
            </a:r>
            <a:r>
              <a:rPr lang="ru-RU" dirty="0" smtClean="0"/>
              <a:t> норм на изделия. Так как основной задачей </a:t>
            </a:r>
            <a:r>
              <a:rPr lang="ru-RU" dirty="0" err="1" smtClean="0"/>
              <a:t>разузлования</a:t>
            </a:r>
            <a:r>
              <a:rPr lang="ru-RU" dirty="0" smtClean="0"/>
              <a:t> (в нашем контексте) это подведение итогов по количеству деталей, входящих в изделие. Эти данные используются дальше, в других задачах.</a:t>
            </a:r>
          </a:p>
          <a:p>
            <a:r>
              <a:rPr lang="ru-RU" dirty="0" smtClean="0"/>
              <a:t>Структура ТБД </a:t>
            </a:r>
            <a:r>
              <a:rPr lang="en-US" dirty="0" smtClean="0"/>
              <a:t>“</a:t>
            </a:r>
            <a:r>
              <a:rPr lang="ru-RU" dirty="0" smtClean="0"/>
              <a:t>Полная применяемость</a:t>
            </a:r>
            <a:r>
              <a:rPr lang="en-US" dirty="0" smtClean="0"/>
              <a:t>”: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624016"/>
              </p:ext>
            </p:extLst>
          </p:nvPr>
        </p:nvGraphicFramePr>
        <p:xfrm>
          <a:off x="1547664" y="458112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Код изделия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Код детали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77040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14555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06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Decatur</Template>
  <TotalTime>368</TotalTime>
  <Words>961</Words>
  <Application>Microsoft Office PowerPoint</Application>
  <PresentationFormat>Экран (4:3)</PresentationFormat>
  <Paragraphs>123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Decatur</vt:lpstr>
      <vt:lpstr>Создание редактора НСИ</vt:lpstr>
      <vt:lpstr>Введение</vt:lpstr>
      <vt:lpstr>Введение</vt:lpstr>
      <vt:lpstr>Постановка задачи</vt:lpstr>
      <vt:lpstr>Техническое задание</vt:lpstr>
      <vt:lpstr>Редактор НСИ</vt:lpstr>
      <vt:lpstr>Список справочников НСИ</vt:lpstr>
      <vt:lpstr>Разузлование</vt:lpstr>
      <vt:lpstr>Разузлование</vt:lpstr>
      <vt:lpstr>Материальное нормирование</vt:lpstr>
      <vt:lpstr>Материальное нормирование</vt:lpstr>
      <vt:lpstr>Потребность в материалах</vt:lpstr>
      <vt:lpstr>Потребность в материалах</vt:lpstr>
      <vt:lpstr>Трудовое нормирование</vt:lpstr>
      <vt:lpstr>Презентация PowerPoint</vt:lpstr>
      <vt:lpstr>Описание разработанной программы</vt:lpstr>
      <vt:lpstr>Краткое описание программы</vt:lpstr>
      <vt:lpstr>Краткое описание программы</vt:lpstr>
      <vt:lpstr>Интерфейс программы</vt:lpstr>
      <vt:lpstr>Демонстрация программы</vt:lpstr>
      <vt:lpstr>Спасибо за внимание!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редактора НСИ</dc:title>
  <dc:creator>Digiman</dc:creator>
  <cp:lastModifiedBy>Digiman</cp:lastModifiedBy>
  <cp:revision>29</cp:revision>
  <dcterms:created xsi:type="dcterms:W3CDTF">2011-05-24T21:47:05Z</dcterms:created>
  <dcterms:modified xsi:type="dcterms:W3CDTF">2011-06-08T17:09:47Z</dcterms:modified>
</cp:coreProperties>
</file>