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9" r:id="rId10"/>
    <p:sldId id="272" r:id="rId11"/>
    <p:sldId id="270" r:id="rId12"/>
    <p:sldId id="268" r:id="rId13"/>
    <p:sldId id="273" r:id="rId14"/>
    <p:sldId id="276" r:id="rId15"/>
    <p:sldId id="277" r:id="rId16"/>
    <p:sldId id="281" r:id="rId17"/>
    <p:sldId id="282" r:id="rId18"/>
    <p:sldId id="280" r:id="rId19"/>
    <p:sldId id="265" r:id="rId20"/>
    <p:sldId id="266" r:id="rId21"/>
    <p:sldId id="278" r:id="rId22"/>
    <p:sldId id="28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rétion demande absence" id="{67B9AD76-8AB8-423C-B933-86629A82D5B1}">
          <p14:sldIdLst>
            <p14:sldId id="256"/>
            <p14:sldId id="257"/>
            <p14:sldId id="258"/>
          </p14:sldIdLst>
        </p14:section>
        <p14:section name="Création d'une nouvelle demande" id="{34512825-18D2-4820-9A72-38F7F7EFE5C0}">
          <p14:sldIdLst>
            <p14:sldId id="261"/>
            <p14:sldId id="259"/>
            <p14:sldId id="260"/>
          </p14:sldIdLst>
        </p14:section>
        <p14:section name="Modification d'une demande" id="{0F8C8FD5-464D-434E-A529-15460EB85EB7}">
          <p14:sldIdLst>
            <p14:sldId id="263"/>
            <p14:sldId id="262"/>
          </p14:sldIdLst>
        </p14:section>
        <p14:section name="manager absences equipes histogramme" id="{13E78831-282A-44AC-ADD3-47AAB3B90FF8}">
          <p14:sldIdLst>
            <p14:sldId id="269"/>
            <p14:sldId id="272"/>
            <p14:sldId id="270"/>
            <p14:sldId id="268"/>
          </p14:sldIdLst>
        </p14:section>
        <p14:section name="admin create" id="{CD4399AA-00D9-4A24-9C41-D253D3F3ECB3}">
          <p14:sldIdLst>
            <p14:sldId id="273"/>
            <p14:sldId id="276"/>
            <p14:sldId id="277"/>
          </p14:sldIdLst>
        </p14:section>
        <p14:section name="admin create férié" id="{3EF1918E-09AC-4E76-A693-ED4BAAEE5B2E}">
          <p14:sldIdLst>
            <p14:sldId id="281"/>
            <p14:sldId id="282"/>
          </p14:sldIdLst>
        </p14:section>
        <p14:section name="admin modify rtt" id="{9A3544CE-026F-4F2D-A252-5769140763B9}">
          <p14:sldIdLst>
            <p14:sldId id="280"/>
          </p14:sldIdLst>
        </p14:section>
        <p14:section name="conflit après modifiation admin" id="{93FACA47-DB73-4C82-B28A-73CE73CAE340}">
          <p14:sldIdLst>
            <p14:sldId id="265"/>
            <p14:sldId id="266"/>
            <p14:sldId id="278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8B"/>
    <a:srgbClr val="FF9966"/>
    <a:srgbClr val="CC99FF"/>
    <a:srgbClr val="EE7A7A"/>
    <a:srgbClr val="FFC269"/>
    <a:srgbClr val="F1F4FD"/>
    <a:srgbClr val="FFD89F"/>
    <a:srgbClr val="728FE9"/>
    <a:srgbClr val="FFCBA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41" autoAdjust="0"/>
  </p:normalViewPr>
  <p:slideViewPr>
    <p:cSldViewPr snapToGrid="0">
      <p:cViewPr>
        <p:scale>
          <a:sx n="43" d="100"/>
          <a:sy n="43" d="100"/>
        </p:scale>
        <p:origin x="167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8FB2-D390-D88A-5E40-91D1170C6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120F4-666A-1695-E86B-D5F2F9C75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BFBE-C8DA-4219-54A6-D24500AB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50BB6-F096-9241-1CC3-72C08CF7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7D98-AA89-C653-5A0A-5D3411B6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5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BB13-73F5-3D1E-0F33-E0B6D172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A142D-008E-260B-6A64-4DCFC8CD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83338-C055-98CB-7DE5-52F15731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468BE-AA26-0D49-9A4B-20F7FDF5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7F6F-1FAB-DAA7-7EBC-37871CB8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1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DE992-0A4B-1C40-FD50-D0E06D816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F583-AC6B-F973-0428-FED591D4B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665F-B996-C9EE-6ABC-B0EE2E75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42AC6-8DD8-74CF-D059-9451FA8C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0A60-3098-0207-655A-6A2A0567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8EFE-58B4-D0D2-410A-40D0FA01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01F4-944A-9FBA-5321-ECFAD395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FB156-372A-0CC5-39AC-C303EEA5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5E377-FF73-A8C2-69F8-C07656EC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E31C-37D8-C9DF-5DC8-DEEF064B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247F-C71F-8FEF-F863-27B2B076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D8E48-9C9E-4F53-DAE8-917200B8F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5D320-BAD8-1593-6C99-4DB3510F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43B8-DDA7-43BD-57B3-825EE361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59935-FDB7-2B6F-2654-52B67537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2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F324-DAF7-3767-2D54-8F51F9DC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5F42-C3C0-B99B-F2CE-0596ED75D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67CBB-D996-6836-C1C5-7299207E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977F4-92F8-0D83-8C18-756F5F7E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6215B-34E9-D2CB-6417-D6C8713C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480A8-C7BF-CEA3-D72C-94BCE282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4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09A9-1543-C3FB-C011-0214CCCF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EBE5A-9700-933E-2765-1189F4BF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81E13-E4EC-A34F-FE8F-2470D9E41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127E4-A54F-04DE-4A06-DEB0F7ACD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D9558-A57B-CB2B-B93E-4BC6B1F27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58A67-BEF5-FDEE-68B2-57262A0D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FF3D0-1BE5-2C1F-5511-12FD69FB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B90FE-018F-A7B2-26A0-7485E779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9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A4E9-20A1-40C8-45C8-7A2C5C8A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191ED-5F27-D0B6-1629-9D264E67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0E8B8-6536-5829-264C-A4AAD5BB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E97E-A874-CD05-F663-8620D185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0E018-FFC4-027E-D05F-4711D474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41173-60D9-0D25-7382-4359800D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11182-E24B-CB43-651A-65073B19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2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4814-9B56-5B8A-9481-59054230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CFA1-9C67-52F9-0801-4D8A5ADF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66DAD-C777-5249-6B71-FBC634BC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6FB4-6CC2-4E86-2A71-36256F1A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36C7E-9E27-CCEE-B9AC-12384A91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5CD28-EEAC-5449-ACF0-CF3E1E2D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BDA1-366F-9201-8052-9AEF5CAB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76EC0-0F8A-718C-DD03-118147794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B8CD8-C7F0-E3AD-9DB2-6E4F507C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BF2B6-4B45-0935-5FF0-BDCB971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6B3F9-D201-8963-474E-B06779EB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B7DBB-B3B6-2B96-005F-8DB4BB49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8CF6F-0AC0-A45C-6D7F-9F83F945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45ACC-3CEE-B55C-B8F2-43E18B91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7A49-A47D-3E59-134E-C7A4FA20C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218DD-95B8-4593-81B6-6137501A97D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B1A19-6631-7483-5BCC-24322CAB3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A804E-B719-F5A3-8339-19E013852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81254-DE5C-47D4-A7D1-AD29194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8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rgbClr val="FFCCCC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3C26275-D9A6-2690-049E-6DABEBCD9D61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2A5F845-51A4-4025-D44E-93DE6C467ED7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71418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275944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783767"/>
            <a:ext cx="116291" cy="11629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6C1A1CD6-3F0E-C799-7FB4-125F4890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08" y="2306839"/>
            <a:ext cx="116291" cy="11629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64C2F1F1-569B-5361-B617-FF10B8365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03" y="2558953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804206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Crédit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76C953B-A00E-3E0D-C2CC-EC07523FB182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8B6F98C-11F5-84AA-0452-75F9C95920D3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3302871-A20B-D3B8-2536-1CC9747E55AD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C5A61F62-4351-2195-40C8-5B0CF08888B2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C8D2C5EA-6D04-65BF-7C15-51286286D50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66EE3327-07A4-0A0A-FEAE-A1AE9A2F4BDD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3DFB2933-95AF-A3AD-035E-57BB8F45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04DAC4AA-2D81-B166-054B-4724907B6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25" y="3892230"/>
            <a:ext cx="185027" cy="276999"/>
          </a:xfrm>
          <a:prstGeom prst="rect">
            <a:avLst/>
          </a:prstGeom>
        </p:spPr>
      </p:pic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0E0DD16E-5ABD-B101-0765-EC82AABFE9E5}"/>
              </a:ext>
            </a:extLst>
          </p:cNvPr>
          <p:cNvSpPr/>
          <p:nvPr/>
        </p:nvSpPr>
        <p:spPr>
          <a:xfrm>
            <a:off x="1709108" y="3893467"/>
            <a:ext cx="117369" cy="131130"/>
          </a:xfrm>
          <a:prstGeom prst="mathMultiply">
            <a:avLst/>
          </a:prstGeom>
          <a:solidFill>
            <a:srgbClr val="EE7A7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3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28652-5487-9FE0-2244-5BC5D4D1494C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269220-3137-8955-04FA-8C39EF5CE138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0B831C-2CFE-C7AB-B504-38AA6F3BC552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CE04B4-7D84-DD4C-1E2B-D18412D3D026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3A81F3-C89B-C224-0AE5-A090DAAAA1F2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6B501F-C80C-F4E4-6FFF-77A2864955BF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61B090-D9F5-A316-2864-2F8D342B5D38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F3B4B1-4627-E7B4-4609-51C66BE8C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42D1F9E-FAFA-A262-A4F4-75A297EF3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73651"/>
              </p:ext>
            </p:extLst>
          </p:nvPr>
        </p:nvGraphicFramePr>
        <p:xfrm>
          <a:off x="561474" y="1481214"/>
          <a:ext cx="11371926" cy="4509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379">
                  <a:extLst>
                    <a:ext uri="{9D8B030D-6E8A-4147-A177-3AD203B41FA5}">
                      <a16:colId xmlns:a16="http://schemas.microsoft.com/office/drawing/2014/main" val="1695201898"/>
                    </a:ext>
                  </a:extLst>
                </a:gridCol>
                <a:gridCol w="358011">
                  <a:extLst>
                    <a:ext uri="{9D8B030D-6E8A-4147-A177-3AD203B41FA5}">
                      <a16:colId xmlns:a16="http://schemas.microsoft.com/office/drawing/2014/main" val="1867437917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03300790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056787625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531789113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16452092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19104061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611569967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554656197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41077099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189874349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47088588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13159442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796589102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451449528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220759333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34604619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614853882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543624503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98794377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146762739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881576028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861374838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966980081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396936201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317999932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02650246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223715773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28987148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58334084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312384272"/>
                    </a:ext>
                  </a:extLst>
                </a:gridCol>
              </a:tblGrid>
              <a:tr h="2970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Nom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01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02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03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04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05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06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07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08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09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11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12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13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14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16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17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18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19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20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21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22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23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24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25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26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27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28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29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30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961954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659672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757459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80067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48087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  <a:r>
                        <a:rPr lang="en-US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13288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30945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3380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C7E9D91-DC79-AA5A-19BD-6FDDDAB781A7}"/>
              </a:ext>
            </a:extLst>
          </p:cNvPr>
          <p:cNvSpPr txBox="1"/>
          <p:nvPr/>
        </p:nvSpPr>
        <p:spPr>
          <a:xfrm>
            <a:off x="705569" y="714966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 de l’équipe par département/jour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53EA01F-578A-CEF9-C4AB-B5BF4F10289A}"/>
              </a:ext>
            </a:extLst>
          </p:cNvPr>
          <p:cNvSpPr/>
          <p:nvPr/>
        </p:nvSpPr>
        <p:spPr>
          <a:xfrm>
            <a:off x="5728086" y="1216355"/>
            <a:ext cx="177260" cy="179372"/>
          </a:xfrm>
          <a:prstGeom prst="roundRect">
            <a:avLst>
              <a:gd name="adj" fmla="val 7286"/>
            </a:avLst>
          </a:prstGeom>
          <a:solidFill>
            <a:srgbClr val="E7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56BC19-8FFB-B603-9A40-B441CB213422}"/>
              </a:ext>
            </a:extLst>
          </p:cNvPr>
          <p:cNvSpPr txBox="1"/>
          <p:nvPr/>
        </p:nvSpPr>
        <p:spPr>
          <a:xfrm>
            <a:off x="5902160" y="1183133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A7211E-FAF2-56C8-6831-E5031424D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85" y="1249843"/>
            <a:ext cx="116291" cy="11629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686067-3CFD-6B4B-267E-9185DB476065}"/>
              </a:ext>
            </a:extLst>
          </p:cNvPr>
          <p:cNvSpPr/>
          <p:nvPr/>
        </p:nvSpPr>
        <p:spPr>
          <a:xfrm>
            <a:off x="7784012" y="1224236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2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5ED6A3-37DE-8DED-3BBA-44F31D4E39A3}"/>
              </a:ext>
            </a:extLst>
          </p:cNvPr>
          <p:cNvSpPr txBox="1"/>
          <p:nvPr/>
        </p:nvSpPr>
        <p:spPr>
          <a:xfrm>
            <a:off x="7966505" y="1194708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06F411-E41C-9BC8-C167-34398A7A3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184" y="1255776"/>
            <a:ext cx="116291" cy="116291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01787D-398C-59D2-45B2-9FF45CF3A75F}"/>
              </a:ext>
            </a:extLst>
          </p:cNvPr>
          <p:cNvSpPr/>
          <p:nvPr/>
        </p:nvSpPr>
        <p:spPr>
          <a:xfrm>
            <a:off x="9952126" y="1224236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DD4229-AC7A-D037-0EA7-40A72D8ABF24}"/>
              </a:ext>
            </a:extLst>
          </p:cNvPr>
          <p:cNvSpPr txBox="1"/>
          <p:nvPr/>
        </p:nvSpPr>
        <p:spPr>
          <a:xfrm>
            <a:off x="10134619" y="1183133"/>
            <a:ext cx="1768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validée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2070A61-68F6-42E8-9E01-54DF2C9A4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298" y="1255776"/>
            <a:ext cx="116291" cy="1162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C47CECB-5216-3186-4E3D-DB4B7700F7FE}"/>
              </a:ext>
            </a:extLst>
          </p:cNvPr>
          <p:cNvSpPr txBox="1"/>
          <p:nvPr/>
        </p:nvSpPr>
        <p:spPr>
          <a:xfrm>
            <a:off x="561474" y="110424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348037-A207-91AF-C66B-B460A9862BBB}"/>
              </a:ext>
            </a:extLst>
          </p:cNvPr>
          <p:cNvSpPr/>
          <p:nvPr/>
        </p:nvSpPr>
        <p:spPr>
          <a:xfrm>
            <a:off x="1539419" y="1165974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619ADBB-E2C0-5113-4FEC-A77011D35E7A}"/>
              </a:ext>
            </a:extLst>
          </p:cNvPr>
          <p:cNvSpPr/>
          <p:nvPr/>
        </p:nvSpPr>
        <p:spPr>
          <a:xfrm rot="5400000">
            <a:off x="1614896" y="1245114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C9DE74-693B-B7CF-701D-368187582F33}"/>
              </a:ext>
            </a:extLst>
          </p:cNvPr>
          <p:cNvSpPr/>
          <p:nvPr/>
        </p:nvSpPr>
        <p:spPr>
          <a:xfrm>
            <a:off x="1248858" y="1165061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4E7CE07-A779-7441-C040-03BB643E05CA}"/>
              </a:ext>
            </a:extLst>
          </p:cNvPr>
          <p:cNvSpPr/>
          <p:nvPr/>
        </p:nvSpPr>
        <p:spPr>
          <a:xfrm rot="16200000" flipH="1">
            <a:off x="1320062" y="1244201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643451-5460-1505-A422-A345691DA418}"/>
              </a:ext>
            </a:extLst>
          </p:cNvPr>
          <p:cNvSpPr txBox="1"/>
          <p:nvPr/>
        </p:nvSpPr>
        <p:spPr>
          <a:xfrm>
            <a:off x="2075641" y="10936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A72D7FF-953B-C1AE-957D-518284841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077" y="718447"/>
            <a:ext cx="335309" cy="390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C627BD-B07B-F2C5-5937-5DAE47F99D29}"/>
              </a:ext>
            </a:extLst>
          </p:cNvPr>
          <p:cNvSpPr/>
          <p:nvPr/>
        </p:nvSpPr>
        <p:spPr>
          <a:xfrm>
            <a:off x="3064848" y="1149547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21F9121-CEFF-A8CB-184A-0CB8F5472B82}"/>
              </a:ext>
            </a:extLst>
          </p:cNvPr>
          <p:cNvSpPr/>
          <p:nvPr/>
        </p:nvSpPr>
        <p:spPr>
          <a:xfrm rot="5400000">
            <a:off x="3140325" y="1228687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6CBB32-82C6-F9CF-0C7F-320C485BC86E}"/>
              </a:ext>
            </a:extLst>
          </p:cNvPr>
          <p:cNvSpPr/>
          <p:nvPr/>
        </p:nvSpPr>
        <p:spPr>
          <a:xfrm>
            <a:off x="2774287" y="1148634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895EADD-A2D5-3B5D-DA97-75DCF6045E17}"/>
              </a:ext>
            </a:extLst>
          </p:cNvPr>
          <p:cNvSpPr/>
          <p:nvPr/>
        </p:nvSpPr>
        <p:spPr>
          <a:xfrm rot="16200000" flipH="1">
            <a:off x="2845491" y="1227774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000006-B4DD-6D9F-9E5A-F071B1DEBBA3}"/>
              </a:ext>
            </a:extLst>
          </p:cNvPr>
          <p:cNvSpPr/>
          <p:nvPr/>
        </p:nvSpPr>
        <p:spPr>
          <a:xfrm>
            <a:off x="7044267" y="4300458"/>
            <a:ext cx="1749222" cy="618675"/>
          </a:xfrm>
          <a:prstGeom prst="roundRect">
            <a:avLst>
              <a:gd name="adj" fmla="val 3179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7A5BAF5E-919C-AACE-8EDD-9E7AEC958CBC}"/>
              </a:ext>
            </a:extLst>
          </p:cNvPr>
          <p:cNvSpPr/>
          <p:nvPr/>
        </p:nvSpPr>
        <p:spPr>
          <a:xfrm>
            <a:off x="8543270" y="4368926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4CD1FC3-5B3A-1D73-146F-BAA32D494CA6}"/>
              </a:ext>
            </a:extLst>
          </p:cNvPr>
          <p:cNvSpPr/>
          <p:nvPr/>
        </p:nvSpPr>
        <p:spPr>
          <a:xfrm>
            <a:off x="7112704" y="4616401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8E598A5-E06B-94FF-FAFF-82B29A4091D8}"/>
              </a:ext>
            </a:extLst>
          </p:cNvPr>
          <p:cNvSpPr/>
          <p:nvPr/>
        </p:nvSpPr>
        <p:spPr>
          <a:xfrm>
            <a:off x="7927839" y="4616402"/>
            <a:ext cx="791446" cy="215491"/>
          </a:xfrm>
          <a:prstGeom prst="roundRect">
            <a:avLst>
              <a:gd name="adj" fmla="val 2987"/>
            </a:avLst>
          </a:prstGeom>
          <a:solidFill>
            <a:srgbClr val="EE7A7A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REFUSER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86CEA5-77B1-3974-F65C-B76628056703}"/>
              </a:ext>
            </a:extLst>
          </p:cNvPr>
          <p:cNvSpPr/>
          <p:nvPr/>
        </p:nvSpPr>
        <p:spPr>
          <a:xfrm>
            <a:off x="6545629" y="3608173"/>
            <a:ext cx="1415643" cy="555650"/>
          </a:xfrm>
          <a:prstGeom prst="roundRect">
            <a:avLst/>
          </a:prstGeom>
          <a:noFill/>
          <a:ln>
            <a:solidFill>
              <a:srgbClr val="FFD89F"/>
            </a:solidFill>
          </a:ln>
          <a:effectLst>
            <a:glow rad="139700">
              <a:srgbClr val="FFC269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828C763-2FD4-D9BF-9E49-51C1CB836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720" y="3980504"/>
            <a:ext cx="294029" cy="2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8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28652-5487-9FE0-2244-5BC5D4D1494C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269220-3137-8955-04FA-8C39EF5CE138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0B831C-2CFE-C7AB-B504-38AA6F3BC552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CE04B4-7D84-DD4C-1E2B-D18412D3D026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3A81F3-C89B-C224-0AE5-A090DAAAA1F2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6B501F-C80C-F4E4-6FFF-77A2864955BF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6908D7-AF36-A9BF-5F4A-A369A42E5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36" r="1227" b="9956"/>
          <a:stretch/>
        </p:blipFill>
        <p:spPr>
          <a:xfrm>
            <a:off x="631226" y="1567716"/>
            <a:ext cx="11232402" cy="339810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47E72C-1DFE-9624-E873-B2B12D35B62F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B9253A-672F-746F-EB48-6F6E3DF6A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CB8E9B-4424-92BD-7677-C9DF830D1BAA}"/>
              </a:ext>
            </a:extLst>
          </p:cNvPr>
          <p:cNvSpPr txBox="1"/>
          <p:nvPr/>
        </p:nvSpPr>
        <p:spPr>
          <a:xfrm>
            <a:off x="705569" y="714966"/>
            <a:ext cx="647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Histogramme des absences de l’équipe par département/jour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9B126-FEA2-3203-BC42-AF98F147BDE3}"/>
              </a:ext>
            </a:extLst>
          </p:cNvPr>
          <p:cNvSpPr txBox="1"/>
          <p:nvPr/>
        </p:nvSpPr>
        <p:spPr>
          <a:xfrm>
            <a:off x="561474" y="110424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C071B8-1FC3-D2C0-CF74-7EB010FF099E}"/>
              </a:ext>
            </a:extLst>
          </p:cNvPr>
          <p:cNvSpPr/>
          <p:nvPr/>
        </p:nvSpPr>
        <p:spPr>
          <a:xfrm>
            <a:off x="1539419" y="1165974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EDC116C-8DFC-CBFA-C7C5-2F723CAF9AC7}"/>
              </a:ext>
            </a:extLst>
          </p:cNvPr>
          <p:cNvSpPr/>
          <p:nvPr/>
        </p:nvSpPr>
        <p:spPr>
          <a:xfrm rot="5400000">
            <a:off x="1614896" y="1245114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76A06C-EB29-FBEB-F368-533D54445BAD}"/>
              </a:ext>
            </a:extLst>
          </p:cNvPr>
          <p:cNvSpPr/>
          <p:nvPr/>
        </p:nvSpPr>
        <p:spPr>
          <a:xfrm>
            <a:off x="1248858" y="1165061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C51A9B7-21AB-4EA0-FC6D-3097074A84C8}"/>
              </a:ext>
            </a:extLst>
          </p:cNvPr>
          <p:cNvSpPr/>
          <p:nvPr/>
        </p:nvSpPr>
        <p:spPr>
          <a:xfrm rot="16200000" flipH="1">
            <a:off x="1320062" y="1244201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8609F2-1E79-3199-AD77-EC5298BA1BCC}"/>
              </a:ext>
            </a:extLst>
          </p:cNvPr>
          <p:cNvSpPr txBox="1"/>
          <p:nvPr/>
        </p:nvSpPr>
        <p:spPr>
          <a:xfrm>
            <a:off x="2075641" y="10936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651559-A303-755B-2999-0E4FB3490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077" y="718447"/>
            <a:ext cx="335309" cy="390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BC2192-01C1-2050-822A-957029FF221C}"/>
              </a:ext>
            </a:extLst>
          </p:cNvPr>
          <p:cNvSpPr/>
          <p:nvPr/>
        </p:nvSpPr>
        <p:spPr>
          <a:xfrm>
            <a:off x="3064848" y="1149547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8F39164-14EE-1C95-832B-396B41FB6C69}"/>
              </a:ext>
            </a:extLst>
          </p:cNvPr>
          <p:cNvSpPr/>
          <p:nvPr/>
        </p:nvSpPr>
        <p:spPr>
          <a:xfrm rot="5400000">
            <a:off x="3140325" y="1228687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CEFC52-B82A-5B30-A89E-D32F0815BFA0}"/>
              </a:ext>
            </a:extLst>
          </p:cNvPr>
          <p:cNvSpPr/>
          <p:nvPr/>
        </p:nvSpPr>
        <p:spPr>
          <a:xfrm>
            <a:off x="2774287" y="1148634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1A179C4-943B-5784-1429-F236E87DB729}"/>
              </a:ext>
            </a:extLst>
          </p:cNvPr>
          <p:cNvSpPr/>
          <p:nvPr/>
        </p:nvSpPr>
        <p:spPr>
          <a:xfrm rot="16200000" flipH="1">
            <a:off x="2845491" y="1227774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0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28652-5487-9FE0-2244-5BC5D4D1494C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269220-3137-8955-04FA-8C39EF5CE138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0B831C-2CFE-C7AB-B504-38AA6F3BC552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CE04B4-7D84-DD4C-1E2B-D18412D3D026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3A81F3-C89B-C224-0AE5-A090DAAAA1F2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6B501F-C80C-F4E4-6FFF-77A2864955BF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6908D7-AF36-A9BF-5F4A-A369A42E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3" y="676527"/>
            <a:ext cx="11371907" cy="502625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47E72C-1DFE-9624-E873-B2B12D35B62F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B9253A-672F-746F-EB48-6F6E3DF6A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2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87DD2-16ED-F2FD-0D26-A4060D5EA052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569929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85891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532891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817793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611201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887376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10126455" y="4078870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131499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Crédit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710915" y="3773010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45636F-EADE-9236-ECA2-3C837E230847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73BFC-F5A9-D06B-DCBE-BED3D53A20C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C050B-8FA4-B366-A9C3-D5D3C610A27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BCA67B-E587-EEFC-61FE-73B2096DB224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D06F0-C0B7-8CF0-9A3A-9B7460ADE402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E56D6F-9147-F25B-6C4E-88A4E85F2B5E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7FEE-4E4C-53C1-3F6D-AA6EFD5BA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917F76-6AF9-5FCA-CD78-21271C554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35" y="3024845"/>
            <a:ext cx="185027" cy="276999"/>
          </a:xfrm>
          <a:prstGeom prst="rect">
            <a:avLst/>
          </a:prstGeom>
        </p:spPr>
      </p:pic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CD1BB13F-BD9F-89CC-9460-FB38498C9B3B}"/>
              </a:ext>
            </a:extLst>
          </p:cNvPr>
          <p:cNvSpPr/>
          <p:nvPr/>
        </p:nvSpPr>
        <p:spPr>
          <a:xfrm>
            <a:off x="2796888" y="3062061"/>
            <a:ext cx="117369" cy="131130"/>
          </a:xfrm>
          <a:prstGeom prst="mathMultiply">
            <a:avLst/>
          </a:prstGeom>
          <a:solidFill>
            <a:srgbClr val="EE7A7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87DD2-16ED-F2FD-0D26-A4060D5EA052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569929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85891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532891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817793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611201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887376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10126455" y="4078870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131499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Crédit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710915" y="3773010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45636F-EADE-9236-ECA2-3C837E230847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73BFC-F5A9-D06B-DCBE-BED3D53A20C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C050B-8FA4-B366-A9C3-D5D3C610A27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BCA67B-E587-EEFC-61FE-73B2096DB224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D06F0-C0B7-8CF0-9A3A-9B7460ADE402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E56D6F-9147-F25B-6C4E-88A4E85F2B5E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7FEE-4E4C-53C1-3F6D-AA6EFD5BA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D17384-032B-8E0B-08D4-0E19DC55E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76" y="4630635"/>
            <a:ext cx="294029" cy="29402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4E36BD7-1BB9-E8EA-89D5-78C353011F99}"/>
              </a:ext>
            </a:extLst>
          </p:cNvPr>
          <p:cNvSpPr/>
          <p:nvPr/>
        </p:nvSpPr>
        <p:spPr>
          <a:xfrm>
            <a:off x="3447063" y="4521528"/>
            <a:ext cx="128956" cy="1261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EA85C6-61FE-6058-C0D5-04B6BDD0D70E}"/>
              </a:ext>
            </a:extLst>
          </p:cNvPr>
          <p:cNvSpPr/>
          <p:nvPr/>
        </p:nvSpPr>
        <p:spPr>
          <a:xfrm>
            <a:off x="3558074" y="4560608"/>
            <a:ext cx="219302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99BF50-C62F-62AE-B73D-AB9B9EB1ABEB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18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87DD2-16ED-F2FD-0D26-A4060D5EA052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569929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85891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532891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817793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611201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887376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10126455" y="4078870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131499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Crédit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710915" y="3773010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45636F-EADE-9236-ECA2-3C837E230847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73BFC-F5A9-D06B-DCBE-BED3D53A20C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C050B-8FA4-B366-A9C3-D5D3C610A27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BCA67B-E587-EEFC-61FE-73B2096DB224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D06F0-C0B7-8CF0-9A3A-9B7460ADE402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E56D6F-9147-F25B-6C4E-88A4E85F2B5E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7FEE-4E4C-53C1-3F6D-AA6EFD5BA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9BE7A2-A9EA-846C-5509-E6E5DCBDE938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6E21B83-1687-88EF-EDF8-2D63BED79E4C}"/>
              </a:ext>
            </a:extLst>
          </p:cNvPr>
          <p:cNvSpPr/>
          <p:nvPr/>
        </p:nvSpPr>
        <p:spPr>
          <a:xfrm>
            <a:off x="4528790" y="4429587"/>
            <a:ext cx="1715606" cy="1969519"/>
          </a:xfrm>
          <a:prstGeom prst="roundRect">
            <a:avLst>
              <a:gd name="adj" fmla="val 3179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D33D3F-6EDF-EF8E-B3C0-7D3BB371B3A0}"/>
              </a:ext>
            </a:extLst>
          </p:cNvPr>
          <p:cNvSpPr txBox="1"/>
          <p:nvPr/>
        </p:nvSpPr>
        <p:spPr>
          <a:xfrm>
            <a:off x="4563366" y="450350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9475C1-6AEE-0549-4102-C0E9363387CE}"/>
              </a:ext>
            </a:extLst>
          </p:cNvPr>
          <p:cNvSpPr txBox="1"/>
          <p:nvPr/>
        </p:nvSpPr>
        <p:spPr>
          <a:xfrm>
            <a:off x="4587319" y="4734226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24/06/2023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9EAD23-D89B-A792-613B-5705BB1A1C38}"/>
              </a:ext>
            </a:extLst>
          </p:cNvPr>
          <p:cNvSpPr txBox="1"/>
          <p:nvPr/>
        </p:nvSpPr>
        <p:spPr>
          <a:xfrm>
            <a:off x="4581154" y="5177430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26/06/2023</a:t>
            </a:r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3A45B246-13E9-1E2F-5933-58B9E00DEA38}"/>
              </a:ext>
            </a:extLst>
          </p:cNvPr>
          <p:cNvSpPr/>
          <p:nvPr/>
        </p:nvSpPr>
        <p:spPr>
          <a:xfrm>
            <a:off x="5994177" y="4498054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603D33-BE49-A61E-2619-A6E008D5605E}"/>
              </a:ext>
            </a:extLst>
          </p:cNvPr>
          <p:cNvSpPr txBox="1"/>
          <p:nvPr/>
        </p:nvSpPr>
        <p:spPr>
          <a:xfrm>
            <a:off x="4593509" y="4937586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F89115-877E-A397-F466-E8D4DD12ED49}"/>
              </a:ext>
            </a:extLst>
          </p:cNvPr>
          <p:cNvSpPr txBox="1"/>
          <p:nvPr/>
        </p:nvSpPr>
        <p:spPr>
          <a:xfrm>
            <a:off x="4532925" y="542899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Libellé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1EDBC07C-513F-3373-AC52-5B58906502BE}"/>
              </a:ext>
            </a:extLst>
          </p:cNvPr>
          <p:cNvSpPr/>
          <p:nvPr/>
        </p:nvSpPr>
        <p:spPr>
          <a:xfrm>
            <a:off x="4601299" y="5714370"/>
            <a:ext cx="1570588" cy="258060"/>
          </a:xfrm>
          <a:prstGeom prst="roundRect">
            <a:avLst>
              <a:gd name="adj" fmla="val 298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3979ADD3-8285-E4C9-4321-33FA7D37EA1A}"/>
              </a:ext>
            </a:extLst>
          </p:cNvPr>
          <p:cNvSpPr/>
          <p:nvPr/>
        </p:nvSpPr>
        <p:spPr>
          <a:xfrm>
            <a:off x="5013184" y="6083358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5F5FCF-E069-8596-DFD8-D04E43F82DEE}"/>
              </a:ext>
            </a:extLst>
          </p:cNvPr>
          <p:cNvSpPr txBox="1"/>
          <p:nvPr/>
        </p:nvSpPr>
        <p:spPr>
          <a:xfrm>
            <a:off x="5654601" y="518135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3 jrs</a:t>
            </a:r>
          </a:p>
        </p:txBody>
      </p:sp>
    </p:spTree>
    <p:extLst>
      <p:ext uri="{BB962C8B-B14F-4D97-AF65-F5344CB8AC3E}">
        <p14:creationId xmlns:p14="http://schemas.microsoft.com/office/powerpoint/2010/main" val="19957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87DD2-16ED-F2FD-0D26-A4060D5EA052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569929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85891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532891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817793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611201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887376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10126455" y="4078870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131499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Crédit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710915" y="3773010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45636F-EADE-9236-ECA2-3C837E230847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73BFC-F5A9-D06B-DCBE-BED3D53A20C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C050B-8FA4-B366-A9C3-D5D3C610A27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BCA67B-E587-EEFC-61FE-73B2096DB224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D06F0-C0B7-8CF0-9A3A-9B7460ADE402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E56D6F-9147-F25B-6C4E-88A4E85F2B5E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7FEE-4E4C-53C1-3F6D-AA6EFD5BA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B4661F-17CB-CC75-2429-5E3FA3643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97" y="3042569"/>
            <a:ext cx="294029" cy="29402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2C06B2-5B25-ED86-8904-9A0B62121395}"/>
              </a:ext>
            </a:extLst>
          </p:cNvPr>
          <p:cNvSpPr/>
          <p:nvPr/>
        </p:nvSpPr>
        <p:spPr>
          <a:xfrm>
            <a:off x="2751549" y="3336598"/>
            <a:ext cx="1715606" cy="842087"/>
          </a:xfrm>
          <a:prstGeom prst="roundRect">
            <a:avLst>
              <a:gd name="adj" fmla="val 3179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B322FF0A-0D37-BC93-8E24-C650F04BBBA4}"/>
              </a:ext>
            </a:extLst>
          </p:cNvPr>
          <p:cNvSpPr/>
          <p:nvPr/>
        </p:nvSpPr>
        <p:spPr>
          <a:xfrm>
            <a:off x="4216936" y="3405066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69474F-F731-3A54-41E7-AEF59BF7A00D}"/>
              </a:ext>
            </a:extLst>
          </p:cNvPr>
          <p:cNvSpPr txBox="1"/>
          <p:nvPr/>
        </p:nvSpPr>
        <p:spPr>
          <a:xfrm>
            <a:off x="2755685" y="3373312"/>
            <a:ext cx="167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Changer en férié applicable ?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FBA332D-7327-B2E1-CFA3-398DBB7403BB}"/>
              </a:ext>
            </a:extLst>
          </p:cNvPr>
          <p:cNvSpPr/>
          <p:nvPr/>
        </p:nvSpPr>
        <p:spPr>
          <a:xfrm>
            <a:off x="3235943" y="3863776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81051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87DD2-16ED-F2FD-0D26-A4060D5EA052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569929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85891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532891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817793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611201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887376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10126455" y="4078870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131499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Crédit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710915" y="3773010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45636F-EADE-9236-ECA2-3C837E230847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73BFC-F5A9-D06B-DCBE-BED3D53A20C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C050B-8FA4-B366-A9C3-D5D3C610A27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BCA67B-E587-EEFC-61FE-73B2096DB224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D06F0-C0B7-8CF0-9A3A-9B7460ADE402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E56D6F-9147-F25B-6C4E-88A4E85F2B5E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7FEE-4E4C-53C1-3F6D-AA6EFD5BA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4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87DD2-16ED-F2FD-0D26-A4060D5EA052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569929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85891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532891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817793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611201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887376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10126455" y="4078870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131499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Crédit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710915" y="3773010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45636F-EADE-9236-ECA2-3C837E230847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73BFC-F5A9-D06B-DCBE-BED3D53A20C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C050B-8FA4-B366-A9C3-D5D3C610A27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BCA67B-E587-EEFC-61FE-73B2096DB224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D06F0-C0B7-8CF0-9A3A-9B7460ADE402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E56D6F-9147-F25B-6C4E-88A4E85F2B5E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7FEE-4E4C-53C1-3F6D-AA6EFD5BA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768D6E-7013-F59B-7A00-846CF5536697}"/>
              </a:ext>
            </a:extLst>
          </p:cNvPr>
          <p:cNvSpPr/>
          <p:nvPr/>
        </p:nvSpPr>
        <p:spPr>
          <a:xfrm>
            <a:off x="4541689" y="4667227"/>
            <a:ext cx="1715606" cy="2092917"/>
          </a:xfrm>
          <a:prstGeom prst="roundRect">
            <a:avLst>
              <a:gd name="adj" fmla="val 3179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6F9A04-4D32-82DE-7F15-267569F161E9}"/>
              </a:ext>
            </a:extLst>
          </p:cNvPr>
          <p:cNvSpPr txBox="1"/>
          <p:nvPr/>
        </p:nvSpPr>
        <p:spPr>
          <a:xfrm>
            <a:off x="4576265" y="474114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18AC95-A23A-1A2B-61C7-92061E29563F}"/>
              </a:ext>
            </a:extLst>
          </p:cNvPr>
          <p:cNvSpPr txBox="1"/>
          <p:nvPr/>
        </p:nvSpPr>
        <p:spPr>
          <a:xfrm>
            <a:off x="4600218" y="5014399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24/06/2023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0A615D-1EE3-0DEF-E2DD-C6DF4232F437}"/>
              </a:ext>
            </a:extLst>
          </p:cNvPr>
          <p:cNvSpPr txBox="1"/>
          <p:nvPr/>
        </p:nvSpPr>
        <p:spPr>
          <a:xfrm>
            <a:off x="4594053" y="5489502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26/06/2023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8E545A75-DD5D-CE9D-1FB3-D3138F663A62}"/>
              </a:ext>
            </a:extLst>
          </p:cNvPr>
          <p:cNvSpPr/>
          <p:nvPr/>
        </p:nvSpPr>
        <p:spPr>
          <a:xfrm>
            <a:off x="6007076" y="4735695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B8B4-D156-0CAD-A69D-D6B296CBAF58}"/>
              </a:ext>
            </a:extLst>
          </p:cNvPr>
          <p:cNvSpPr txBox="1"/>
          <p:nvPr/>
        </p:nvSpPr>
        <p:spPr>
          <a:xfrm>
            <a:off x="4606408" y="5249658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F57846-19B7-C1A5-FF77-7D23F09936DC}"/>
              </a:ext>
            </a:extLst>
          </p:cNvPr>
          <p:cNvSpPr txBox="1"/>
          <p:nvPr/>
        </p:nvSpPr>
        <p:spPr>
          <a:xfrm>
            <a:off x="4545824" y="581532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Libellé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658206-BC60-9905-0475-4A8F3A13FAE3}"/>
              </a:ext>
            </a:extLst>
          </p:cNvPr>
          <p:cNvSpPr/>
          <p:nvPr/>
        </p:nvSpPr>
        <p:spPr>
          <a:xfrm>
            <a:off x="4614198" y="6100693"/>
            <a:ext cx="1570588" cy="258060"/>
          </a:xfrm>
          <a:prstGeom prst="roundRect">
            <a:avLst>
              <a:gd name="adj" fmla="val 298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02AC0D9-6969-B6FB-991C-719601EE8B7D}"/>
              </a:ext>
            </a:extLst>
          </p:cNvPr>
          <p:cNvSpPr/>
          <p:nvPr/>
        </p:nvSpPr>
        <p:spPr>
          <a:xfrm>
            <a:off x="5026083" y="6469681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9B65A2-97A5-27C0-8C74-ADEDA2835ECC}"/>
              </a:ext>
            </a:extLst>
          </p:cNvPr>
          <p:cNvSpPr txBox="1"/>
          <p:nvPr/>
        </p:nvSpPr>
        <p:spPr>
          <a:xfrm>
            <a:off x="5667500" y="5493428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3 jrs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FB4661F-17CB-CC75-2429-5E3FA3643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20" y="4722385"/>
            <a:ext cx="294029" cy="294029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2F00A5D-FD2C-35B2-9C51-8B0D0E2991FD}"/>
              </a:ext>
            </a:extLst>
          </p:cNvPr>
          <p:cNvSpPr/>
          <p:nvPr/>
        </p:nvSpPr>
        <p:spPr>
          <a:xfrm>
            <a:off x="5533968" y="5057298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3783255-B633-6334-EA43-D57E115904A2}"/>
              </a:ext>
            </a:extLst>
          </p:cNvPr>
          <p:cNvSpPr/>
          <p:nvPr/>
        </p:nvSpPr>
        <p:spPr>
          <a:xfrm rot="10800000">
            <a:off x="5533969" y="5161416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4A35FA5-B48B-A403-F96C-CC6A9A4AB4DB}"/>
              </a:ext>
            </a:extLst>
          </p:cNvPr>
          <p:cNvSpPr/>
          <p:nvPr/>
        </p:nvSpPr>
        <p:spPr>
          <a:xfrm>
            <a:off x="4684197" y="5047370"/>
            <a:ext cx="178861" cy="2057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75A29AC-7906-1B2E-4875-2F1213300BF6}"/>
              </a:ext>
            </a:extLst>
          </p:cNvPr>
          <p:cNvSpPr/>
          <p:nvPr/>
        </p:nvSpPr>
        <p:spPr>
          <a:xfrm>
            <a:off x="5533968" y="5535078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59B0724-AA85-5F58-8D05-ABE4C10FE72B}"/>
              </a:ext>
            </a:extLst>
          </p:cNvPr>
          <p:cNvSpPr/>
          <p:nvPr/>
        </p:nvSpPr>
        <p:spPr>
          <a:xfrm rot="10800000">
            <a:off x="5533969" y="5639196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7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B87DD2-16ED-F2FD-0D26-A4060D5EA052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rgbClr val="FFCCCC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3C26275-D9A6-2690-049E-6DABEBCD9D61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2A5F845-51A4-4025-D44E-93DE6C467ED7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71418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275944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783767"/>
            <a:ext cx="116291" cy="11629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6C1A1CD6-3F0E-C799-7FB4-125F4890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08" y="2306839"/>
            <a:ext cx="116291" cy="11629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64C2F1F1-569B-5361-B617-FF10B8365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03" y="2558953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804206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Crédit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76C953B-A00E-3E0D-C2CC-EC07523FB182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D1FB6-2936-6C9E-48B9-0445DE01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4" y="7471471"/>
            <a:ext cx="8220075" cy="581977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245636F-EADE-9236-ECA2-3C837E230847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73BFC-F5A9-D06B-DCBE-BED3D53A20C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C050B-8FA4-B366-A9C3-D5D3C610A27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9E572E-6F8F-4839-6180-5DBDEBF23D07}"/>
              </a:ext>
            </a:extLst>
          </p:cNvPr>
          <p:cNvSpPr/>
          <p:nvPr/>
        </p:nvSpPr>
        <p:spPr>
          <a:xfrm>
            <a:off x="4562905" y="1879682"/>
            <a:ext cx="72801" cy="2553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81D514-655D-1867-0BAF-B0E83EF56B36}"/>
              </a:ext>
            </a:extLst>
          </p:cNvPr>
          <p:cNvSpPr/>
          <p:nvPr/>
        </p:nvSpPr>
        <p:spPr>
          <a:xfrm>
            <a:off x="4523766" y="2168817"/>
            <a:ext cx="156732" cy="1439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234D76-822F-7ED5-CD9F-B99C53F72A44}"/>
              </a:ext>
            </a:extLst>
          </p:cNvPr>
          <p:cNvSpPr/>
          <p:nvPr/>
        </p:nvSpPr>
        <p:spPr>
          <a:xfrm>
            <a:off x="1346788" y="6060196"/>
            <a:ext cx="6798064" cy="502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avez</a:t>
            </a:r>
            <a:r>
              <a:rPr lang="en-US" dirty="0"/>
              <a:t> une absence du </a:t>
            </a:r>
            <a:r>
              <a:rPr lang="en-US" dirty="0" err="1"/>
              <a:t>tel</a:t>
            </a:r>
            <a:r>
              <a:rPr lang="en-US" dirty="0"/>
              <a:t> </a:t>
            </a:r>
            <a:r>
              <a:rPr lang="en-US" dirty="0" err="1"/>
              <a:t>jours</a:t>
            </a:r>
            <a:r>
              <a:rPr lang="en-US" dirty="0"/>
              <a:t> </a:t>
            </a:r>
            <a:r>
              <a:rPr lang="en-US" dirty="0" err="1"/>
              <a:t>blablabla</a:t>
            </a:r>
            <a:r>
              <a:rPr lang="en-US" dirty="0"/>
              <a:t> qui a un </a:t>
            </a:r>
            <a:r>
              <a:rPr lang="en-US" dirty="0" err="1"/>
              <a:t>conflit</a:t>
            </a:r>
            <a:r>
              <a:rPr lang="en-US" dirty="0"/>
              <a:t> avec un rtt </a:t>
            </a:r>
            <a:r>
              <a:rPr lang="en-US" dirty="0" err="1"/>
              <a:t>employeurs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F5BC36-02BA-042F-B1A0-84CD3ED65B33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0425E8-E460-45FE-5178-31E0446DD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0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rgbClr val="FFCCCC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3C26275-D9A6-2690-049E-6DABEBCD9D61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2A5F845-51A4-4025-D44E-93DE6C467ED7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71418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275944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783767"/>
            <a:ext cx="116291" cy="11629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6C1A1CD6-3F0E-C799-7FB4-125F4890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08" y="2306839"/>
            <a:ext cx="116291" cy="11629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64C2F1F1-569B-5361-B617-FF10B8365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03" y="2558953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804206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Crédit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2C8BEDD-1064-E6C0-202F-3EFA90C558BD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F78EC-3EB8-5C05-1335-3D01CD348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12" y="3817954"/>
            <a:ext cx="294029" cy="29402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B7EF663-6275-24B0-6270-AEC6278A3627}"/>
              </a:ext>
            </a:extLst>
          </p:cNvPr>
          <p:cNvSpPr/>
          <p:nvPr/>
        </p:nvSpPr>
        <p:spPr>
          <a:xfrm>
            <a:off x="4586599" y="2849178"/>
            <a:ext cx="128956" cy="1261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C52082-BEDB-5318-53AE-EB75E1F0AFDE}"/>
              </a:ext>
            </a:extLst>
          </p:cNvPr>
          <p:cNvSpPr/>
          <p:nvPr/>
        </p:nvSpPr>
        <p:spPr>
          <a:xfrm>
            <a:off x="4697609" y="2888258"/>
            <a:ext cx="372007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ECAD1-00B1-A0AB-F10B-8466776ECEAF}"/>
              </a:ext>
            </a:extLst>
          </p:cNvPr>
          <p:cNvSpPr/>
          <p:nvPr/>
        </p:nvSpPr>
        <p:spPr>
          <a:xfrm>
            <a:off x="875627" y="3737900"/>
            <a:ext cx="2697103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BB697F-E6C2-0DC1-F2BE-912CF7FFB5FD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BBFC53-6C52-0696-5800-C5FB5685F841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CE19B1-050D-2DFC-420C-E4F16A8CD9F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C3094C-077F-CD76-5B69-121D4776C886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F8EB40-0ACE-A8EC-9D99-79EBDD0C7888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DA79EEE-4AB6-9633-6CF1-DE8B5DD42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7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B87DD2-16ED-F2FD-0D26-A4060D5EA052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rgbClr val="FFCCCC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3C26275-D9A6-2690-049E-6DABEBCD9D61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2A5F845-51A4-4025-D44E-93DE6C467ED7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71418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275944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783767"/>
            <a:ext cx="116291" cy="11629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6C1A1CD6-3F0E-C799-7FB4-125F4890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08" y="2306839"/>
            <a:ext cx="116291" cy="11629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64C2F1F1-569B-5361-B617-FF10B8365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03" y="2558953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804206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Crédit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76C953B-A00E-3E0D-C2CC-EC07523FB182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D1FB6-2936-6C9E-48B9-0445DE01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4" y="7471471"/>
            <a:ext cx="8220075" cy="581977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245636F-EADE-9236-ECA2-3C837E230847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73BFC-F5A9-D06B-DCBE-BED3D53A20C1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0C050B-8FA4-B366-A9C3-D5D3C610A272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234D76-822F-7ED5-CD9F-B99C53F72A44}"/>
              </a:ext>
            </a:extLst>
          </p:cNvPr>
          <p:cNvSpPr/>
          <p:nvPr/>
        </p:nvSpPr>
        <p:spPr>
          <a:xfrm>
            <a:off x="1346788" y="6060196"/>
            <a:ext cx="6798064" cy="502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avez</a:t>
            </a:r>
            <a:r>
              <a:rPr lang="en-US" dirty="0"/>
              <a:t> une absence du </a:t>
            </a:r>
            <a:r>
              <a:rPr lang="en-US" dirty="0" err="1"/>
              <a:t>tel</a:t>
            </a:r>
            <a:r>
              <a:rPr lang="en-US" dirty="0"/>
              <a:t> </a:t>
            </a:r>
            <a:r>
              <a:rPr lang="en-US" dirty="0" err="1"/>
              <a:t>jours</a:t>
            </a:r>
            <a:r>
              <a:rPr lang="en-US" dirty="0"/>
              <a:t> à </a:t>
            </a:r>
            <a:r>
              <a:rPr lang="en-US" dirty="0" err="1"/>
              <a:t>tel</a:t>
            </a:r>
            <a:r>
              <a:rPr lang="en-US" dirty="0"/>
              <a:t> </a:t>
            </a:r>
            <a:r>
              <a:rPr lang="en-US" dirty="0" err="1"/>
              <a:t>jours</a:t>
            </a:r>
            <a:r>
              <a:rPr lang="en-US" dirty="0"/>
              <a:t> qui a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annulé</a:t>
            </a:r>
            <a:r>
              <a:rPr lang="en-US" dirty="0"/>
              <a:t> pour cause de </a:t>
            </a:r>
            <a:r>
              <a:rPr lang="en-US" dirty="0" err="1"/>
              <a:t>conflit</a:t>
            </a:r>
            <a:r>
              <a:rPr lang="en-US" dirty="0"/>
              <a:t> avec un nouveau rtt </a:t>
            </a:r>
            <a:r>
              <a:rPr lang="en-US" dirty="0" err="1"/>
              <a:t>employeur</a:t>
            </a:r>
            <a:r>
              <a:rPr lang="en-US" dirty="0"/>
              <a:t> à </a:t>
            </a:r>
            <a:r>
              <a:rPr lang="en-US" dirty="0" err="1"/>
              <a:t>tel</a:t>
            </a:r>
            <a:r>
              <a:rPr lang="en-US" dirty="0"/>
              <a:t> date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E52407-F8A8-2BE6-39ED-1695D6DFE0B3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C209B0-8192-1D4F-FAEA-F463F8A37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0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AE621C-6585-8A30-2644-6BAB85D34670}"/>
              </a:ext>
            </a:extLst>
          </p:cNvPr>
          <p:cNvSpPr txBox="1"/>
          <p:nvPr/>
        </p:nvSpPr>
        <p:spPr>
          <a:xfrm>
            <a:off x="-5952506" y="0"/>
            <a:ext cx="502903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Utilisateur</a:t>
            </a:r>
          </a:p>
          <a:p>
            <a:r>
              <a:rPr lang="en-US" i="1" dirty="0"/>
              <a:t>Calendrier</a:t>
            </a:r>
          </a:p>
          <a:p>
            <a:r>
              <a:rPr lang="en-US" dirty="0"/>
              <a:t>Tableau</a:t>
            </a:r>
          </a:p>
          <a:p>
            <a:endParaRPr lang="en-US" i="1" dirty="0"/>
          </a:p>
          <a:p>
            <a:r>
              <a:rPr lang="en-US" i="1" dirty="0"/>
              <a:t> 	 creation d’une demande</a:t>
            </a:r>
          </a:p>
          <a:p>
            <a:r>
              <a:rPr lang="en-US" i="1" dirty="0"/>
              <a:t>  	modification d’une demande</a:t>
            </a:r>
          </a:p>
          <a:p>
            <a:endParaRPr lang="en-US" dirty="0"/>
          </a:p>
          <a:p>
            <a:r>
              <a:rPr lang="en-US" b="1" dirty="0"/>
              <a:t>Manager</a:t>
            </a:r>
          </a:p>
          <a:p>
            <a:r>
              <a:rPr lang="en-US" i="1" dirty="0"/>
              <a:t>Tableau liste d’absence</a:t>
            </a:r>
          </a:p>
          <a:p>
            <a:r>
              <a:rPr lang="en-US" i="1" dirty="0"/>
              <a:t>Histogramme</a:t>
            </a:r>
          </a:p>
          <a:p>
            <a:endParaRPr lang="en-US" i="1" dirty="0"/>
          </a:p>
          <a:p>
            <a:r>
              <a:rPr lang="en-US" dirty="0"/>
              <a:t> </a:t>
            </a:r>
            <a:r>
              <a:rPr lang="en-US" i="1" dirty="0" err="1"/>
              <a:t>valider</a:t>
            </a:r>
            <a:r>
              <a:rPr lang="en-US" i="1" dirty="0"/>
              <a:t> une absence</a:t>
            </a:r>
          </a:p>
          <a:p>
            <a:r>
              <a:rPr lang="en-US" i="1" dirty="0"/>
              <a:t> refuser une absence</a:t>
            </a:r>
          </a:p>
          <a:p>
            <a:endParaRPr lang="en-US" dirty="0"/>
          </a:p>
          <a:p>
            <a:r>
              <a:rPr lang="en-US" b="1" dirty="0"/>
              <a:t>Administrateur</a:t>
            </a:r>
          </a:p>
          <a:p>
            <a:r>
              <a:rPr lang="en-US" i="1" dirty="0"/>
              <a:t>Calendrier jour férié et RTT</a:t>
            </a:r>
          </a:p>
          <a:p>
            <a:r>
              <a:rPr lang="en-US" dirty="0"/>
              <a:t>Tableau jour feries rtt</a:t>
            </a:r>
          </a:p>
          <a:p>
            <a:endParaRPr lang="en-US" i="1" dirty="0"/>
          </a:p>
          <a:p>
            <a:r>
              <a:rPr lang="en-US" i="1" dirty="0"/>
              <a:t> creation rtt ou jour feries</a:t>
            </a:r>
          </a:p>
          <a:p>
            <a:r>
              <a:rPr lang="en-US" i="1" dirty="0"/>
              <a:t> modification rtt ou jour feries</a:t>
            </a:r>
          </a:p>
          <a:p>
            <a:endParaRPr lang="en-US" dirty="0"/>
          </a:p>
          <a:p>
            <a:r>
              <a:rPr lang="en-US" dirty="0"/>
              <a:t>creation rtt ou jour feries</a:t>
            </a:r>
          </a:p>
          <a:p>
            <a:r>
              <a:rPr lang="en-US" dirty="0"/>
              <a:t> modification rtt ou jour feries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Jour feries data </a:t>
            </a:r>
            <a:r>
              <a:rPr lang="en-US" dirty="0" err="1"/>
              <a:t>deja</a:t>
            </a:r>
            <a:r>
              <a:rPr lang="en-US" dirty="0"/>
              <a:t> present, on ne fait que designer </a:t>
            </a:r>
            <a:r>
              <a:rPr lang="en-US" dirty="0" err="1"/>
              <a:t>si</a:t>
            </a:r>
            <a:r>
              <a:rPr lang="en-US" dirty="0"/>
              <a:t> work or not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D20A39-04C6-71F1-9F48-58429F5B0339}"/>
              </a:ext>
            </a:extLst>
          </p:cNvPr>
          <p:cNvSpPr/>
          <p:nvPr/>
        </p:nvSpPr>
        <p:spPr>
          <a:xfrm>
            <a:off x="481714" y="460722"/>
            <a:ext cx="1715606" cy="1606617"/>
          </a:xfrm>
          <a:prstGeom prst="roundRect">
            <a:avLst>
              <a:gd name="adj" fmla="val 31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A415F113-C9E2-3A06-A5C9-A959B079D818}"/>
              </a:ext>
            </a:extLst>
          </p:cNvPr>
          <p:cNvSpPr/>
          <p:nvPr/>
        </p:nvSpPr>
        <p:spPr>
          <a:xfrm>
            <a:off x="1947101" y="529190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3C044C-9A4F-7CF9-5459-2C9BFA63F009}"/>
              </a:ext>
            </a:extLst>
          </p:cNvPr>
          <p:cNvSpPr/>
          <p:nvPr/>
        </p:nvSpPr>
        <p:spPr>
          <a:xfrm>
            <a:off x="959165" y="84739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62FCEC-2657-D0E2-3D05-1DC839DAFF59}"/>
              </a:ext>
            </a:extLst>
          </p:cNvPr>
          <p:cNvSpPr/>
          <p:nvPr/>
        </p:nvSpPr>
        <p:spPr>
          <a:xfrm>
            <a:off x="1531113" y="84739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2D781-8C37-1673-3ABC-ADB5F98BD79A}"/>
              </a:ext>
            </a:extLst>
          </p:cNvPr>
          <p:cNvSpPr txBox="1"/>
          <p:nvPr/>
        </p:nvSpPr>
        <p:spPr>
          <a:xfrm>
            <a:off x="742061" y="627348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Roboto Light" panose="02000000000000000000" pitchFamily="2" charset="0"/>
                <a:ea typeface="Roboto Light" panose="02000000000000000000" pitchFamily="2" charset="0"/>
              </a:rPr>
              <a:t>féries</a:t>
            </a:r>
            <a:endParaRPr lang="en-US" sz="1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722445-D9EF-9A54-A36D-37A8676BE93F}"/>
              </a:ext>
            </a:extLst>
          </p:cNvPr>
          <p:cNvSpPr txBox="1"/>
          <p:nvPr/>
        </p:nvSpPr>
        <p:spPr>
          <a:xfrm>
            <a:off x="1407786" y="629680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RTT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C64309-9320-F8DC-AB71-AA3F08C116CB}"/>
              </a:ext>
            </a:extLst>
          </p:cNvPr>
          <p:cNvSpPr/>
          <p:nvPr/>
        </p:nvSpPr>
        <p:spPr>
          <a:xfrm>
            <a:off x="1044077" y="1722190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8D5FD6-77BB-27DE-7AE1-0E4A1719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89" y="460722"/>
            <a:ext cx="8220075" cy="58197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87A76D2-6CBD-50B3-AF0C-90520DFA5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2" y="888168"/>
            <a:ext cx="116291" cy="116291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471DFD7-0AA4-7328-69E7-EF560430BC5F}"/>
              </a:ext>
            </a:extLst>
          </p:cNvPr>
          <p:cNvSpPr/>
          <p:nvPr/>
        </p:nvSpPr>
        <p:spPr>
          <a:xfrm>
            <a:off x="3899170" y="2331794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8238881-ECB5-AF68-ED7D-FB66A27D6066}"/>
              </a:ext>
            </a:extLst>
          </p:cNvPr>
          <p:cNvSpPr/>
          <p:nvPr/>
        </p:nvSpPr>
        <p:spPr>
          <a:xfrm rot="10800000">
            <a:off x="1967659" y="1323130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ABF337-0902-B8DA-0FBA-E4571C621B14}"/>
              </a:ext>
            </a:extLst>
          </p:cNvPr>
          <p:cNvSpPr/>
          <p:nvPr/>
        </p:nvSpPr>
        <p:spPr>
          <a:xfrm>
            <a:off x="850783" y="1206810"/>
            <a:ext cx="1274131" cy="2326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83BB4E-BC58-5CB9-FA17-9CFE5B7BB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44" y="2671102"/>
            <a:ext cx="294029" cy="2940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41A56E-9E56-05AD-6EF2-38CEA415149A}"/>
              </a:ext>
            </a:extLst>
          </p:cNvPr>
          <p:cNvSpPr txBox="1"/>
          <p:nvPr/>
        </p:nvSpPr>
        <p:spPr>
          <a:xfrm>
            <a:off x="-4555111" y="6328810"/>
            <a:ext cx="714595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Utilisateur</a:t>
            </a:r>
          </a:p>
          <a:p>
            <a:r>
              <a:rPr lang="en-US" i="1" dirty="0"/>
              <a:t>Calendrier</a:t>
            </a:r>
          </a:p>
          <a:p>
            <a:r>
              <a:rPr lang="en-US" dirty="0"/>
              <a:t>Tableau</a:t>
            </a:r>
          </a:p>
          <a:p>
            <a:endParaRPr lang="en-US" i="1" dirty="0"/>
          </a:p>
          <a:p>
            <a:r>
              <a:rPr lang="en-US" i="1" dirty="0"/>
              <a:t>  creation d’une demande</a:t>
            </a:r>
          </a:p>
          <a:p>
            <a:r>
              <a:rPr lang="en-US" i="1" dirty="0"/>
              <a:t>  modification d’une demande</a:t>
            </a:r>
          </a:p>
          <a:p>
            <a:endParaRPr lang="en-US" i="1" dirty="0"/>
          </a:p>
          <a:p>
            <a:r>
              <a:rPr lang="en-US" dirty="0"/>
              <a:t>creation d’une dem</a:t>
            </a:r>
          </a:p>
          <a:p>
            <a:endParaRPr lang="en-US" dirty="0"/>
          </a:p>
          <a:p>
            <a:r>
              <a:rPr lang="en-US" b="1" dirty="0"/>
              <a:t>Manager</a:t>
            </a:r>
          </a:p>
          <a:p>
            <a:r>
              <a:rPr lang="en-US" i="1" dirty="0"/>
              <a:t>Tableau liste d’absence</a:t>
            </a:r>
          </a:p>
          <a:p>
            <a:r>
              <a:rPr lang="en-US" i="1" dirty="0"/>
              <a:t>Histogramme</a:t>
            </a:r>
          </a:p>
          <a:p>
            <a:endParaRPr lang="en-US" i="1" dirty="0"/>
          </a:p>
          <a:p>
            <a:r>
              <a:rPr lang="en-US" dirty="0"/>
              <a:t> </a:t>
            </a:r>
            <a:r>
              <a:rPr lang="en-US" i="1" dirty="0" err="1"/>
              <a:t>valider</a:t>
            </a:r>
            <a:r>
              <a:rPr lang="en-US" i="1" dirty="0"/>
              <a:t> une absence</a:t>
            </a:r>
          </a:p>
          <a:p>
            <a:r>
              <a:rPr lang="en-US" i="1" dirty="0"/>
              <a:t> refuser une absence</a:t>
            </a:r>
          </a:p>
          <a:p>
            <a:endParaRPr lang="en-US" i="1" dirty="0"/>
          </a:p>
          <a:p>
            <a:r>
              <a:rPr lang="en-US" i="1" dirty="0"/>
              <a:t>3 </a:t>
            </a:r>
            <a:r>
              <a:rPr lang="en-US" i="1" dirty="0" err="1"/>
              <a:t>cas</a:t>
            </a:r>
            <a:r>
              <a:rPr lang="en-US" i="1" dirty="0"/>
              <a:t> </a:t>
            </a:r>
            <a:r>
              <a:rPr lang="en-US" i="1" dirty="0" err="1"/>
              <a:t>d’utilisations</a:t>
            </a:r>
            <a:r>
              <a:rPr lang="en-US" i="1" dirty="0"/>
              <a:t> J</a:t>
            </a:r>
          </a:p>
          <a:p>
            <a:endParaRPr lang="en-US" dirty="0"/>
          </a:p>
          <a:p>
            <a:r>
              <a:rPr lang="en-US" b="1" dirty="0"/>
              <a:t>Administrateur</a:t>
            </a:r>
          </a:p>
          <a:p>
            <a:r>
              <a:rPr lang="en-US" i="1" dirty="0"/>
              <a:t>Calendrier jour férié et RTT</a:t>
            </a:r>
          </a:p>
          <a:p>
            <a:r>
              <a:rPr lang="en-US" dirty="0"/>
              <a:t>Tableau jour feries rtt</a:t>
            </a:r>
          </a:p>
          <a:p>
            <a:endParaRPr lang="en-US" i="1" dirty="0"/>
          </a:p>
          <a:p>
            <a:r>
              <a:rPr lang="en-US" i="1" dirty="0"/>
              <a:t> creation rtt ou jour feries</a:t>
            </a:r>
          </a:p>
          <a:p>
            <a:r>
              <a:rPr lang="en-US" i="1" dirty="0"/>
              <a:t> modification rtt ou jour feries</a:t>
            </a:r>
          </a:p>
          <a:p>
            <a:endParaRPr lang="en-US" dirty="0"/>
          </a:p>
          <a:p>
            <a:r>
              <a:rPr lang="en-US" dirty="0"/>
              <a:t>creation rtt ou jour feries</a:t>
            </a:r>
          </a:p>
          <a:p>
            <a:r>
              <a:rPr lang="en-US" dirty="0"/>
              <a:t> modification rtt ou jour feries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Jour feries data </a:t>
            </a:r>
            <a:r>
              <a:rPr lang="en-US" dirty="0" err="1"/>
              <a:t>deja</a:t>
            </a:r>
            <a:r>
              <a:rPr lang="en-US" dirty="0"/>
              <a:t> present, on ne fait que designer </a:t>
            </a:r>
            <a:r>
              <a:rPr lang="en-US" dirty="0" err="1"/>
              <a:t>si</a:t>
            </a:r>
            <a:r>
              <a:rPr lang="en-US" dirty="0"/>
              <a:t> work or not 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C13D97D3-ED26-6E94-E76E-DDB2D6D7C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862"/>
              </p:ext>
            </p:extLst>
          </p:nvPr>
        </p:nvGraphicFramePr>
        <p:xfrm>
          <a:off x="11490" y="7300134"/>
          <a:ext cx="9671071" cy="4726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45">
                  <a:extLst>
                    <a:ext uri="{9D8B030D-6E8A-4147-A177-3AD203B41FA5}">
                      <a16:colId xmlns:a16="http://schemas.microsoft.com/office/drawing/2014/main" val="391922063"/>
                    </a:ext>
                  </a:extLst>
                </a:gridCol>
                <a:gridCol w="1611845">
                  <a:extLst>
                    <a:ext uri="{9D8B030D-6E8A-4147-A177-3AD203B41FA5}">
                      <a16:colId xmlns:a16="http://schemas.microsoft.com/office/drawing/2014/main" val="1348744521"/>
                    </a:ext>
                  </a:extLst>
                </a:gridCol>
                <a:gridCol w="3223690">
                  <a:extLst>
                    <a:ext uri="{9D8B030D-6E8A-4147-A177-3AD203B41FA5}">
                      <a16:colId xmlns:a16="http://schemas.microsoft.com/office/drawing/2014/main" val="519526815"/>
                    </a:ext>
                  </a:extLst>
                </a:gridCol>
                <a:gridCol w="805923">
                  <a:extLst>
                    <a:ext uri="{9D8B030D-6E8A-4147-A177-3AD203B41FA5}">
                      <a16:colId xmlns:a16="http://schemas.microsoft.com/office/drawing/2014/main" val="739721792"/>
                    </a:ext>
                  </a:extLst>
                </a:gridCol>
                <a:gridCol w="805923">
                  <a:extLst>
                    <a:ext uri="{9D8B030D-6E8A-4147-A177-3AD203B41FA5}">
                      <a16:colId xmlns:a16="http://schemas.microsoft.com/office/drawing/2014/main" val="281167988"/>
                    </a:ext>
                  </a:extLst>
                </a:gridCol>
                <a:gridCol w="1611845">
                  <a:extLst>
                    <a:ext uri="{9D8B030D-6E8A-4147-A177-3AD203B41FA5}">
                      <a16:colId xmlns:a16="http://schemas.microsoft.com/office/drawing/2014/main" val="831959957"/>
                    </a:ext>
                  </a:extLst>
                </a:gridCol>
              </a:tblGrid>
              <a:tr h="82382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Employé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83556"/>
                  </a:ext>
                </a:extLst>
              </a:tr>
              <a:tr h="82382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Interface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(noter le bouton supprimer)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Interface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Interface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48776"/>
                  </a:ext>
                </a:extLst>
              </a:tr>
              <a:tr h="8238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Calendrier</a:t>
                      </a:r>
                    </a:p>
                    <a:p>
                      <a:pPr algn="ctr"/>
                      <a:r>
                        <a:rPr lang="en-US" sz="1400" dirty="0"/>
                        <a:t>Croix supprimer </a:t>
                      </a:r>
                    </a:p>
                    <a:p>
                      <a:pPr algn="ctr"/>
                      <a:r>
                        <a:rPr lang="en-US" sz="1400" dirty="0"/>
                        <a:t>Boutons changement de </a:t>
                      </a:r>
                      <a:r>
                        <a:rPr lang="en-US" sz="1400" dirty="0" err="1"/>
                        <a:t>vue</a:t>
                      </a:r>
                      <a:endParaRPr lang="en-US" sz="14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Tableau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Boutons changement de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vue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Tableau demandes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Calendrier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Tableau</a:t>
                      </a:r>
                    </a:p>
                  </a:txBody>
                  <a:tcPr>
                    <a:solidFill>
                      <a:srgbClr val="FFB2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07384"/>
                  </a:ext>
                </a:extLst>
              </a:tr>
              <a:tr h="82382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Création d’une demande</a:t>
                      </a:r>
                    </a:p>
                    <a:p>
                      <a:pPr algn="ctr"/>
                      <a:r>
                        <a:rPr lang="en-US" dirty="0"/>
                        <a:t>(A modifier)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Histogramme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Création jr férié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Création rtt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Création d’un demande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B2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111302"/>
                  </a:ext>
                </a:extLst>
              </a:tr>
              <a:tr h="82382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 d’une demande</a:t>
                      </a:r>
                    </a:p>
                    <a:p>
                      <a:pPr algn="ctr"/>
                      <a:r>
                        <a:rPr lang="en-US" dirty="0"/>
                        <a:t>(A modifier)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Validation/refus demande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 rtt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B2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Modification rtt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644055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86E76EE-8B6E-CB6C-6F86-B3376061C841}"/>
              </a:ext>
            </a:extLst>
          </p:cNvPr>
          <p:cNvSpPr/>
          <p:nvPr/>
        </p:nvSpPr>
        <p:spPr>
          <a:xfrm>
            <a:off x="3212132" y="2465313"/>
            <a:ext cx="178861" cy="2057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3FD789-4F58-DE30-A691-04DE09998A3B}"/>
              </a:ext>
            </a:extLst>
          </p:cNvPr>
          <p:cNvSpPr/>
          <p:nvPr/>
        </p:nvSpPr>
        <p:spPr>
          <a:xfrm>
            <a:off x="2555673" y="460722"/>
            <a:ext cx="1715606" cy="2210380"/>
          </a:xfrm>
          <a:prstGeom prst="roundRect">
            <a:avLst>
              <a:gd name="adj" fmla="val 31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EFB45C7A-4A4B-AA6C-9647-63B72BDB8B05}"/>
              </a:ext>
            </a:extLst>
          </p:cNvPr>
          <p:cNvSpPr/>
          <p:nvPr/>
        </p:nvSpPr>
        <p:spPr>
          <a:xfrm>
            <a:off x="4021060" y="529190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E0FF228-8924-4FD8-7898-4E1C00A35B80}"/>
              </a:ext>
            </a:extLst>
          </p:cNvPr>
          <p:cNvSpPr/>
          <p:nvPr/>
        </p:nvSpPr>
        <p:spPr>
          <a:xfrm>
            <a:off x="3033124" y="84739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C65E52A-FFFE-B899-1657-7F9107C8129B}"/>
              </a:ext>
            </a:extLst>
          </p:cNvPr>
          <p:cNvSpPr/>
          <p:nvPr/>
        </p:nvSpPr>
        <p:spPr>
          <a:xfrm>
            <a:off x="3578568" y="84739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9A6F21-880F-7F48-2C39-F4BB7A1F102B}"/>
              </a:ext>
            </a:extLst>
          </p:cNvPr>
          <p:cNvSpPr txBox="1"/>
          <p:nvPr/>
        </p:nvSpPr>
        <p:spPr>
          <a:xfrm>
            <a:off x="2816020" y="627348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Roboto Light" panose="02000000000000000000" pitchFamily="2" charset="0"/>
                <a:ea typeface="Roboto Light" panose="02000000000000000000" pitchFamily="2" charset="0"/>
              </a:rPr>
              <a:t>féries</a:t>
            </a:r>
            <a:endParaRPr lang="en-US" sz="1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B1E888-2B93-5336-93B9-FFC24F170CFD}"/>
              </a:ext>
            </a:extLst>
          </p:cNvPr>
          <p:cNvSpPr txBox="1"/>
          <p:nvPr/>
        </p:nvSpPr>
        <p:spPr>
          <a:xfrm>
            <a:off x="3481745" y="629680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RTT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B536649-7FC0-693D-578A-3E0FCF60C7BA}"/>
              </a:ext>
            </a:extLst>
          </p:cNvPr>
          <p:cNvSpPr/>
          <p:nvPr/>
        </p:nvSpPr>
        <p:spPr>
          <a:xfrm>
            <a:off x="3118036" y="2357234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FDADF8-D818-0D24-03F4-8BD074502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644" y="888168"/>
            <a:ext cx="116291" cy="116291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E69D38-8221-B10B-8D84-B3DABB87129E}"/>
              </a:ext>
            </a:extLst>
          </p:cNvPr>
          <p:cNvSpPr/>
          <p:nvPr/>
        </p:nvSpPr>
        <p:spPr>
          <a:xfrm>
            <a:off x="2924742" y="1206810"/>
            <a:ext cx="1274131" cy="2326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jj</a:t>
            </a:r>
            <a:r>
              <a:rPr lang="en-US" dirty="0">
                <a:solidFill>
                  <a:schemeClr val="tx1"/>
                </a:solidFill>
              </a:rPr>
              <a:t>/mm/</a:t>
            </a:r>
            <a:r>
              <a:rPr lang="en-US" dirty="0" err="1">
                <a:solidFill>
                  <a:schemeClr val="tx1"/>
                </a:solidFill>
              </a:rPr>
              <a:t>yyyy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0A094E5-31BD-F03B-0BF5-1147C0BD9788}"/>
              </a:ext>
            </a:extLst>
          </p:cNvPr>
          <p:cNvSpPr/>
          <p:nvPr/>
        </p:nvSpPr>
        <p:spPr>
          <a:xfrm>
            <a:off x="2942893" y="1544185"/>
            <a:ext cx="1274131" cy="2326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jj</a:t>
            </a:r>
            <a:r>
              <a:rPr lang="en-US" dirty="0">
                <a:solidFill>
                  <a:schemeClr val="tx1"/>
                </a:solidFill>
              </a:rPr>
              <a:t>/mm/</a:t>
            </a:r>
            <a:r>
              <a:rPr lang="en-US" dirty="0" err="1">
                <a:solidFill>
                  <a:schemeClr val="tx1"/>
                </a:solidFill>
              </a:rPr>
              <a:t>yyyy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CE5E4E5-1CE1-20C2-2497-9F79C6DF5EB4}"/>
              </a:ext>
            </a:extLst>
          </p:cNvPr>
          <p:cNvSpPr/>
          <p:nvPr/>
        </p:nvSpPr>
        <p:spPr>
          <a:xfrm>
            <a:off x="2921936" y="1901855"/>
            <a:ext cx="1274131" cy="2326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libellé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24A5E9D-6854-AB57-3EE1-124C13A83E2C}"/>
              </a:ext>
            </a:extLst>
          </p:cNvPr>
          <p:cNvSpPr/>
          <p:nvPr/>
        </p:nvSpPr>
        <p:spPr>
          <a:xfrm rot="3053597">
            <a:off x="1660979" y="8826711"/>
            <a:ext cx="409034" cy="13037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4C24AB3E-5751-88A4-1CE8-9CEA12FAF138}"/>
              </a:ext>
            </a:extLst>
          </p:cNvPr>
          <p:cNvSpPr/>
          <p:nvPr/>
        </p:nvSpPr>
        <p:spPr>
          <a:xfrm rot="8062391">
            <a:off x="1241903" y="8807021"/>
            <a:ext cx="409034" cy="13037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E751B80-9AE4-B9B6-8B3D-4F0C28DADAB4}"/>
              </a:ext>
            </a:extLst>
          </p:cNvPr>
          <p:cNvSpPr/>
          <p:nvPr/>
        </p:nvSpPr>
        <p:spPr>
          <a:xfrm rot="3053597">
            <a:off x="8104354" y="8798980"/>
            <a:ext cx="409034" cy="13037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4794FE6B-3AAD-01A1-BFDF-681A5B52F6E8}"/>
              </a:ext>
            </a:extLst>
          </p:cNvPr>
          <p:cNvSpPr/>
          <p:nvPr/>
        </p:nvSpPr>
        <p:spPr>
          <a:xfrm rot="8062391">
            <a:off x="7685278" y="8779290"/>
            <a:ext cx="409034" cy="13037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2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AE621C-6585-8A30-2644-6BAB85D34670}"/>
              </a:ext>
            </a:extLst>
          </p:cNvPr>
          <p:cNvSpPr txBox="1"/>
          <p:nvPr/>
        </p:nvSpPr>
        <p:spPr>
          <a:xfrm>
            <a:off x="-5952506" y="0"/>
            <a:ext cx="502903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Utilisateur</a:t>
            </a:r>
          </a:p>
          <a:p>
            <a:r>
              <a:rPr lang="en-US" i="1" dirty="0"/>
              <a:t>Calendrier</a:t>
            </a:r>
          </a:p>
          <a:p>
            <a:r>
              <a:rPr lang="en-US" dirty="0"/>
              <a:t>Tableau</a:t>
            </a:r>
          </a:p>
          <a:p>
            <a:endParaRPr lang="en-US" i="1" dirty="0"/>
          </a:p>
          <a:p>
            <a:r>
              <a:rPr lang="en-US" i="1" dirty="0"/>
              <a:t> 	 creation d’une demande</a:t>
            </a:r>
          </a:p>
          <a:p>
            <a:r>
              <a:rPr lang="en-US" i="1" dirty="0"/>
              <a:t>  	modification d’une demande</a:t>
            </a:r>
          </a:p>
          <a:p>
            <a:endParaRPr lang="en-US" dirty="0"/>
          </a:p>
          <a:p>
            <a:r>
              <a:rPr lang="en-US" b="1" dirty="0"/>
              <a:t>Manager</a:t>
            </a:r>
          </a:p>
          <a:p>
            <a:r>
              <a:rPr lang="en-US" i="1" dirty="0"/>
              <a:t>Tableau liste d’absence</a:t>
            </a:r>
          </a:p>
          <a:p>
            <a:r>
              <a:rPr lang="en-US" i="1" dirty="0"/>
              <a:t>Histogramme</a:t>
            </a:r>
          </a:p>
          <a:p>
            <a:endParaRPr lang="en-US" i="1" dirty="0"/>
          </a:p>
          <a:p>
            <a:r>
              <a:rPr lang="en-US" dirty="0"/>
              <a:t> </a:t>
            </a:r>
            <a:r>
              <a:rPr lang="en-US" i="1" dirty="0" err="1"/>
              <a:t>valider</a:t>
            </a:r>
            <a:r>
              <a:rPr lang="en-US" i="1" dirty="0"/>
              <a:t> une absence</a:t>
            </a:r>
          </a:p>
          <a:p>
            <a:r>
              <a:rPr lang="en-US" i="1" dirty="0"/>
              <a:t> refuser une absence</a:t>
            </a:r>
          </a:p>
          <a:p>
            <a:endParaRPr lang="en-US" dirty="0"/>
          </a:p>
          <a:p>
            <a:r>
              <a:rPr lang="en-US" b="1" dirty="0"/>
              <a:t>Administrateur</a:t>
            </a:r>
          </a:p>
          <a:p>
            <a:r>
              <a:rPr lang="en-US" i="1" dirty="0"/>
              <a:t>Calendrier jour férié et RTT</a:t>
            </a:r>
          </a:p>
          <a:p>
            <a:r>
              <a:rPr lang="en-US" dirty="0"/>
              <a:t>Tableau jour feries rtt</a:t>
            </a:r>
          </a:p>
          <a:p>
            <a:endParaRPr lang="en-US" i="1" dirty="0"/>
          </a:p>
          <a:p>
            <a:r>
              <a:rPr lang="en-US" i="1" dirty="0"/>
              <a:t> creation rtt ou jour feries</a:t>
            </a:r>
          </a:p>
          <a:p>
            <a:r>
              <a:rPr lang="en-US" i="1" dirty="0"/>
              <a:t> modification rtt ou jour feries</a:t>
            </a:r>
          </a:p>
          <a:p>
            <a:endParaRPr lang="en-US" dirty="0"/>
          </a:p>
          <a:p>
            <a:r>
              <a:rPr lang="en-US" dirty="0"/>
              <a:t>creation rtt ou jour feries</a:t>
            </a:r>
          </a:p>
          <a:p>
            <a:r>
              <a:rPr lang="en-US" dirty="0"/>
              <a:t> modification rtt ou jour feries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Jour feries data </a:t>
            </a:r>
            <a:r>
              <a:rPr lang="en-US" dirty="0" err="1"/>
              <a:t>deja</a:t>
            </a:r>
            <a:r>
              <a:rPr lang="en-US" dirty="0"/>
              <a:t> present, on ne fait que designer </a:t>
            </a:r>
            <a:r>
              <a:rPr lang="en-US" dirty="0" err="1"/>
              <a:t>si</a:t>
            </a:r>
            <a:r>
              <a:rPr lang="en-US" dirty="0"/>
              <a:t> work or not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D20A39-04C6-71F1-9F48-58429F5B0339}"/>
              </a:ext>
            </a:extLst>
          </p:cNvPr>
          <p:cNvSpPr/>
          <p:nvPr/>
        </p:nvSpPr>
        <p:spPr>
          <a:xfrm>
            <a:off x="481714" y="460722"/>
            <a:ext cx="1715606" cy="2748818"/>
          </a:xfrm>
          <a:prstGeom prst="roundRect">
            <a:avLst>
              <a:gd name="adj" fmla="val 31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87526-9183-8BA2-4221-4C8981AB6A03}"/>
              </a:ext>
            </a:extLst>
          </p:cNvPr>
          <p:cNvSpPr txBox="1"/>
          <p:nvPr/>
        </p:nvSpPr>
        <p:spPr>
          <a:xfrm>
            <a:off x="516290" y="53464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5F5E3-7CDF-AAD7-5525-DC8B2014681C}"/>
              </a:ext>
            </a:extLst>
          </p:cNvPr>
          <p:cNvSpPr txBox="1"/>
          <p:nvPr/>
        </p:nvSpPr>
        <p:spPr>
          <a:xfrm>
            <a:off x="540243" y="80789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11/06/2023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F06BD-BEA9-E47A-48D1-29BE612D1B58}"/>
              </a:ext>
            </a:extLst>
          </p:cNvPr>
          <p:cNvSpPr txBox="1"/>
          <p:nvPr/>
        </p:nvSpPr>
        <p:spPr>
          <a:xfrm>
            <a:off x="534078" y="1282997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17/06/2023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A415F113-C9E2-3A06-A5C9-A959B079D818}"/>
              </a:ext>
            </a:extLst>
          </p:cNvPr>
          <p:cNvSpPr/>
          <p:nvPr/>
        </p:nvSpPr>
        <p:spPr>
          <a:xfrm>
            <a:off x="1947101" y="529190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3825A-E614-575E-FC96-3D24F61C850B}"/>
              </a:ext>
            </a:extLst>
          </p:cNvPr>
          <p:cNvSpPr txBox="1"/>
          <p:nvPr/>
        </p:nvSpPr>
        <p:spPr>
          <a:xfrm>
            <a:off x="546433" y="1043153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BC557B-7412-A4A2-BA99-7421B5AB0359}"/>
              </a:ext>
            </a:extLst>
          </p:cNvPr>
          <p:cNvSpPr/>
          <p:nvPr/>
        </p:nvSpPr>
        <p:spPr>
          <a:xfrm>
            <a:off x="719622" y="1927356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3C044C-9A4F-7CF9-5459-2C9BFA63F009}"/>
              </a:ext>
            </a:extLst>
          </p:cNvPr>
          <p:cNvSpPr/>
          <p:nvPr/>
        </p:nvSpPr>
        <p:spPr>
          <a:xfrm>
            <a:off x="1295445" y="1927356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62FCEC-2657-D0E2-3D05-1DC839DAFF59}"/>
              </a:ext>
            </a:extLst>
          </p:cNvPr>
          <p:cNvSpPr/>
          <p:nvPr/>
        </p:nvSpPr>
        <p:spPr>
          <a:xfrm>
            <a:off x="1867393" y="1927356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453E9-09DD-EFBE-0793-A2F48BA171D2}"/>
              </a:ext>
            </a:extLst>
          </p:cNvPr>
          <p:cNvSpPr txBox="1"/>
          <p:nvPr/>
        </p:nvSpPr>
        <p:spPr>
          <a:xfrm>
            <a:off x="478565" y="1707312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Congé 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2D781-8C37-1673-3ABC-ADB5F98BD79A}"/>
              </a:ext>
            </a:extLst>
          </p:cNvPr>
          <p:cNvSpPr txBox="1"/>
          <p:nvPr/>
        </p:nvSpPr>
        <p:spPr>
          <a:xfrm>
            <a:off x="1038568" y="1709645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Congé s.s.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722445-D9EF-9A54-A36D-37A8676BE93F}"/>
              </a:ext>
            </a:extLst>
          </p:cNvPr>
          <p:cNvSpPr txBox="1"/>
          <p:nvPr/>
        </p:nvSpPr>
        <p:spPr>
          <a:xfrm>
            <a:off x="1744066" y="170964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RTT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9F90B7-7B4D-53C1-8F1B-4102F8718137}"/>
              </a:ext>
            </a:extLst>
          </p:cNvPr>
          <p:cNvSpPr txBox="1"/>
          <p:nvPr/>
        </p:nvSpPr>
        <p:spPr>
          <a:xfrm>
            <a:off x="485849" y="2241703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Motif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F041AC-E90C-2AC0-6D06-F58347B25835}"/>
              </a:ext>
            </a:extLst>
          </p:cNvPr>
          <p:cNvSpPr/>
          <p:nvPr/>
        </p:nvSpPr>
        <p:spPr>
          <a:xfrm>
            <a:off x="554223" y="2527075"/>
            <a:ext cx="1570588" cy="383841"/>
          </a:xfrm>
          <a:prstGeom prst="roundRect">
            <a:avLst>
              <a:gd name="adj" fmla="val 298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C64309-9320-F8DC-AB71-AA3F08C116CB}"/>
              </a:ext>
            </a:extLst>
          </p:cNvPr>
          <p:cNvSpPr/>
          <p:nvPr/>
        </p:nvSpPr>
        <p:spPr>
          <a:xfrm>
            <a:off x="966108" y="2955621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5BED8-612D-457B-0FC1-F73BFCE68CDE}"/>
              </a:ext>
            </a:extLst>
          </p:cNvPr>
          <p:cNvSpPr txBox="1"/>
          <p:nvPr/>
        </p:nvSpPr>
        <p:spPr>
          <a:xfrm>
            <a:off x="1607525" y="128692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5 jrs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8D5FD6-77BB-27DE-7AE1-0E4A1719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89" y="460722"/>
            <a:ext cx="8220075" cy="58197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87A76D2-6CBD-50B3-AF0C-90520DFA5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10" y="1968132"/>
            <a:ext cx="116291" cy="116291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471DFD7-0AA4-7328-69E7-EF560430BC5F}"/>
              </a:ext>
            </a:extLst>
          </p:cNvPr>
          <p:cNvSpPr/>
          <p:nvPr/>
        </p:nvSpPr>
        <p:spPr>
          <a:xfrm>
            <a:off x="3899170" y="2331794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8238881-ECB5-AF68-ED7D-FB66A27D6066}"/>
              </a:ext>
            </a:extLst>
          </p:cNvPr>
          <p:cNvSpPr/>
          <p:nvPr/>
        </p:nvSpPr>
        <p:spPr>
          <a:xfrm rot="10800000">
            <a:off x="3899171" y="24359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ABF337-0902-B8DA-0FBA-E4571C621B14}"/>
              </a:ext>
            </a:extLst>
          </p:cNvPr>
          <p:cNvSpPr/>
          <p:nvPr/>
        </p:nvSpPr>
        <p:spPr>
          <a:xfrm>
            <a:off x="3059732" y="2312913"/>
            <a:ext cx="178861" cy="2057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83BB4E-BC58-5CB9-FA17-9CFE5B7BB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33" y="1390545"/>
            <a:ext cx="294029" cy="2940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41A56E-9E56-05AD-6EF2-38CEA415149A}"/>
              </a:ext>
            </a:extLst>
          </p:cNvPr>
          <p:cNvSpPr txBox="1"/>
          <p:nvPr/>
        </p:nvSpPr>
        <p:spPr>
          <a:xfrm>
            <a:off x="-4496452" y="3831959"/>
            <a:ext cx="714595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Utilisateur</a:t>
            </a:r>
          </a:p>
          <a:p>
            <a:r>
              <a:rPr lang="en-US" i="1" dirty="0"/>
              <a:t>Calendrier</a:t>
            </a:r>
          </a:p>
          <a:p>
            <a:r>
              <a:rPr lang="en-US" dirty="0"/>
              <a:t>Tableau</a:t>
            </a:r>
          </a:p>
          <a:p>
            <a:endParaRPr lang="en-US" i="1" dirty="0"/>
          </a:p>
          <a:p>
            <a:r>
              <a:rPr lang="en-US" i="1" dirty="0"/>
              <a:t>  creation d’une demande</a:t>
            </a:r>
          </a:p>
          <a:p>
            <a:r>
              <a:rPr lang="en-US" i="1" dirty="0"/>
              <a:t>  modification d’une demande</a:t>
            </a:r>
          </a:p>
          <a:p>
            <a:endParaRPr lang="en-US" i="1" dirty="0"/>
          </a:p>
          <a:p>
            <a:r>
              <a:rPr lang="en-US" dirty="0"/>
              <a:t>creation d’une dem</a:t>
            </a:r>
          </a:p>
          <a:p>
            <a:endParaRPr lang="en-US" dirty="0"/>
          </a:p>
          <a:p>
            <a:r>
              <a:rPr lang="en-US" b="1" dirty="0"/>
              <a:t>Manager</a:t>
            </a:r>
          </a:p>
          <a:p>
            <a:r>
              <a:rPr lang="en-US" i="1" dirty="0"/>
              <a:t>Tableau liste d’absence</a:t>
            </a:r>
          </a:p>
          <a:p>
            <a:r>
              <a:rPr lang="en-US" i="1" dirty="0"/>
              <a:t>Histogramme</a:t>
            </a:r>
          </a:p>
          <a:p>
            <a:endParaRPr lang="en-US" i="1" dirty="0"/>
          </a:p>
          <a:p>
            <a:r>
              <a:rPr lang="en-US" dirty="0"/>
              <a:t> </a:t>
            </a:r>
            <a:r>
              <a:rPr lang="en-US" i="1" dirty="0" err="1"/>
              <a:t>valider</a:t>
            </a:r>
            <a:r>
              <a:rPr lang="en-US" i="1" dirty="0"/>
              <a:t> une absence</a:t>
            </a:r>
          </a:p>
          <a:p>
            <a:r>
              <a:rPr lang="en-US" i="1" dirty="0"/>
              <a:t> refuser une absence</a:t>
            </a:r>
          </a:p>
          <a:p>
            <a:endParaRPr lang="en-US" i="1" dirty="0"/>
          </a:p>
          <a:p>
            <a:r>
              <a:rPr lang="en-US" i="1" dirty="0"/>
              <a:t>3 </a:t>
            </a:r>
            <a:r>
              <a:rPr lang="en-US" i="1" dirty="0" err="1"/>
              <a:t>cas</a:t>
            </a:r>
            <a:r>
              <a:rPr lang="en-US" i="1" dirty="0"/>
              <a:t> </a:t>
            </a:r>
            <a:r>
              <a:rPr lang="en-US" i="1" dirty="0" err="1"/>
              <a:t>d’utilisations</a:t>
            </a:r>
            <a:r>
              <a:rPr lang="en-US" i="1" dirty="0"/>
              <a:t> J</a:t>
            </a:r>
          </a:p>
          <a:p>
            <a:endParaRPr lang="en-US" dirty="0"/>
          </a:p>
          <a:p>
            <a:r>
              <a:rPr lang="en-US" b="1" dirty="0"/>
              <a:t>Administrateur</a:t>
            </a:r>
          </a:p>
          <a:p>
            <a:r>
              <a:rPr lang="en-US" i="1" dirty="0"/>
              <a:t>Calendrier jour férié et RTT</a:t>
            </a:r>
          </a:p>
          <a:p>
            <a:r>
              <a:rPr lang="en-US" dirty="0"/>
              <a:t>Tableau jour feries rtt</a:t>
            </a:r>
          </a:p>
          <a:p>
            <a:endParaRPr lang="en-US" i="1" dirty="0"/>
          </a:p>
          <a:p>
            <a:r>
              <a:rPr lang="en-US" i="1" dirty="0"/>
              <a:t> creation rtt ou jour feries</a:t>
            </a:r>
          </a:p>
          <a:p>
            <a:r>
              <a:rPr lang="en-US" i="1" dirty="0"/>
              <a:t> modification rtt ou jour feries</a:t>
            </a:r>
          </a:p>
          <a:p>
            <a:endParaRPr lang="en-US" dirty="0"/>
          </a:p>
          <a:p>
            <a:r>
              <a:rPr lang="en-US" dirty="0"/>
              <a:t>creation rtt ou jour feries</a:t>
            </a:r>
          </a:p>
          <a:p>
            <a:r>
              <a:rPr lang="en-US" dirty="0"/>
              <a:t> modification rtt ou jour feries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Jour feries data </a:t>
            </a:r>
            <a:r>
              <a:rPr lang="en-US" dirty="0" err="1"/>
              <a:t>deja</a:t>
            </a:r>
            <a:r>
              <a:rPr lang="en-US" dirty="0"/>
              <a:t> present, on ne fait que designer </a:t>
            </a:r>
            <a:r>
              <a:rPr lang="en-US" dirty="0" err="1"/>
              <a:t>si</a:t>
            </a:r>
            <a:r>
              <a:rPr lang="en-US" dirty="0"/>
              <a:t> work or not 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C13D97D3-ED26-6E94-E76E-DDB2D6D7C186}"/>
              </a:ext>
            </a:extLst>
          </p:cNvPr>
          <p:cNvGraphicFramePr>
            <a:graphicFrameLocks noGrp="1"/>
          </p:cNvGraphicFramePr>
          <p:nvPr/>
        </p:nvGraphicFramePr>
        <p:xfrm>
          <a:off x="-708333" y="4692296"/>
          <a:ext cx="9671070" cy="411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45">
                  <a:extLst>
                    <a:ext uri="{9D8B030D-6E8A-4147-A177-3AD203B41FA5}">
                      <a16:colId xmlns:a16="http://schemas.microsoft.com/office/drawing/2014/main" val="391922063"/>
                    </a:ext>
                  </a:extLst>
                </a:gridCol>
                <a:gridCol w="1611845">
                  <a:extLst>
                    <a:ext uri="{9D8B030D-6E8A-4147-A177-3AD203B41FA5}">
                      <a16:colId xmlns:a16="http://schemas.microsoft.com/office/drawing/2014/main" val="1348744521"/>
                    </a:ext>
                  </a:extLst>
                </a:gridCol>
                <a:gridCol w="3223690">
                  <a:extLst>
                    <a:ext uri="{9D8B030D-6E8A-4147-A177-3AD203B41FA5}">
                      <a16:colId xmlns:a16="http://schemas.microsoft.com/office/drawing/2014/main" val="519526815"/>
                    </a:ext>
                  </a:extLst>
                </a:gridCol>
                <a:gridCol w="1611845">
                  <a:extLst>
                    <a:ext uri="{9D8B030D-6E8A-4147-A177-3AD203B41FA5}">
                      <a16:colId xmlns:a16="http://schemas.microsoft.com/office/drawing/2014/main" val="739721792"/>
                    </a:ext>
                  </a:extLst>
                </a:gridCol>
                <a:gridCol w="1611845">
                  <a:extLst>
                    <a:ext uri="{9D8B030D-6E8A-4147-A177-3AD203B41FA5}">
                      <a16:colId xmlns:a16="http://schemas.microsoft.com/office/drawing/2014/main" val="831959957"/>
                    </a:ext>
                  </a:extLst>
                </a:gridCol>
              </a:tblGrid>
              <a:tr h="82382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Employé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83556"/>
                  </a:ext>
                </a:extLst>
              </a:tr>
              <a:tr h="82382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</a:p>
                    <a:p>
                      <a:pPr algn="ctr"/>
                      <a:r>
                        <a:rPr lang="en-US" dirty="0"/>
                        <a:t>(noter le bouton supprimer)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Interface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Interface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48776"/>
                  </a:ext>
                </a:extLst>
              </a:tr>
              <a:tr h="8238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Calendrier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Calendrier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07384"/>
                  </a:ext>
                </a:extLst>
              </a:tr>
              <a:tr h="82382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Création d’un demande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11302"/>
                  </a:ext>
                </a:extLst>
              </a:tr>
              <a:tr h="82382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 d’une demande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644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98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pattFill prst="wdUpDiag">
            <a:fgClr>
              <a:srgbClr val="EE7A7A"/>
            </a:fgClr>
            <a:bgClr>
              <a:srgbClr val="FFCCCC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3C26275-D9A6-2690-049E-6DABEBCD9D61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2A5F845-51A4-4025-D44E-93DE6C467ED7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71418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2D9F600-AAE4-AB77-B273-4531C43C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275944"/>
            <a:ext cx="116291" cy="11629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EBBC39D-6E42-A214-08BC-A27F4C0B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0" y="1783767"/>
            <a:ext cx="116291" cy="11629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6C1A1CD6-3F0E-C799-7FB4-125F4890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08" y="2306839"/>
            <a:ext cx="116291" cy="11629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64C2F1F1-569B-5361-B617-FF10B8365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03" y="2558953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804206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Crédit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2C8BEDD-1064-E6C0-202F-3EFA90C558BD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AF0ADF-84EF-9C58-38D7-42BFC398078C}"/>
              </a:ext>
            </a:extLst>
          </p:cNvPr>
          <p:cNvSpPr/>
          <p:nvPr/>
        </p:nvSpPr>
        <p:spPr>
          <a:xfrm>
            <a:off x="3834546" y="3814469"/>
            <a:ext cx="1715606" cy="2748818"/>
          </a:xfrm>
          <a:prstGeom prst="roundRect">
            <a:avLst>
              <a:gd name="adj" fmla="val 31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AFA60-668D-F822-D4B6-640776F61FF7}"/>
              </a:ext>
            </a:extLst>
          </p:cNvPr>
          <p:cNvSpPr txBox="1"/>
          <p:nvPr/>
        </p:nvSpPr>
        <p:spPr>
          <a:xfrm>
            <a:off x="3869122" y="3888391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6C30A-9E20-60E0-79F1-143A7CD087E8}"/>
              </a:ext>
            </a:extLst>
          </p:cNvPr>
          <p:cNvSpPr txBox="1"/>
          <p:nvPr/>
        </p:nvSpPr>
        <p:spPr>
          <a:xfrm>
            <a:off x="3893075" y="4161641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11/06/2023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6232B-EC24-8736-05C1-70AF16F136FA}"/>
              </a:ext>
            </a:extLst>
          </p:cNvPr>
          <p:cNvSpPr txBox="1"/>
          <p:nvPr/>
        </p:nvSpPr>
        <p:spPr>
          <a:xfrm>
            <a:off x="3886910" y="463674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17/06/2023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1FC8238-A75A-304D-20C7-7032D77A799A}"/>
              </a:ext>
            </a:extLst>
          </p:cNvPr>
          <p:cNvSpPr/>
          <p:nvPr/>
        </p:nvSpPr>
        <p:spPr>
          <a:xfrm>
            <a:off x="5299933" y="3882937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F56E60-188C-B1DA-107F-DE2907E499DB}"/>
              </a:ext>
            </a:extLst>
          </p:cNvPr>
          <p:cNvSpPr txBox="1"/>
          <p:nvPr/>
        </p:nvSpPr>
        <p:spPr>
          <a:xfrm>
            <a:off x="3899265" y="43969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253206-A9EA-D56E-CAE0-AC983AD1EAC6}"/>
              </a:ext>
            </a:extLst>
          </p:cNvPr>
          <p:cNvSpPr/>
          <p:nvPr/>
        </p:nvSpPr>
        <p:spPr>
          <a:xfrm>
            <a:off x="4072454" y="52811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DCFE19-F9B7-E2B5-67CE-34BE5EB120DD}"/>
              </a:ext>
            </a:extLst>
          </p:cNvPr>
          <p:cNvSpPr/>
          <p:nvPr/>
        </p:nvSpPr>
        <p:spPr>
          <a:xfrm>
            <a:off x="4648277" y="52811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5285B1-135F-33EB-9E81-40B1C6C419C6}"/>
              </a:ext>
            </a:extLst>
          </p:cNvPr>
          <p:cNvSpPr/>
          <p:nvPr/>
        </p:nvSpPr>
        <p:spPr>
          <a:xfrm>
            <a:off x="5220225" y="52811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4FB0F-CDC7-9373-D180-159F8629D7E9}"/>
              </a:ext>
            </a:extLst>
          </p:cNvPr>
          <p:cNvSpPr txBox="1"/>
          <p:nvPr/>
        </p:nvSpPr>
        <p:spPr>
          <a:xfrm>
            <a:off x="3831397" y="5061059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Congé p.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F7C16-C3B7-7D43-A460-92844F670DA0}"/>
              </a:ext>
            </a:extLst>
          </p:cNvPr>
          <p:cNvSpPr txBox="1"/>
          <p:nvPr/>
        </p:nvSpPr>
        <p:spPr>
          <a:xfrm>
            <a:off x="4391400" y="5063392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Congé s.s.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9306DA-212F-5287-F7EC-8E5A653CB8C7}"/>
              </a:ext>
            </a:extLst>
          </p:cNvPr>
          <p:cNvSpPr txBox="1"/>
          <p:nvPr/>
        </p:nvSpPr>
        <p:spPr>
          <a:xfrm>
            <a:off x="5096898" y="5063391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RTT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1588F8-8CEC-5626-62BB-C323AC330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45" y="5312643"/>
            <a:ext cx="116291" cy="1162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78F37D-D6E3-A888-0A55-5648B0D0198E}"/>
              </a:ext>
            </a:extLst>
          </p:cNvPr>
          <p:cNvSpPr txBox="1"/>
          <p:nvPr/>
        </p:nvSpPr>
        <p:spPr>
          <a:xfrm>
            <a:off x="3838681" y="559545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Motif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567197C-FFAD-539B-414E-222B41C08C00}"/>
              </a:ext>
            </a:extLst>
          </p:cNvPr>
          <p:cNvSpPr/>
          <p:nvPr/>
        </p:nvSpPr>
        <p:spPr>
          <a:xfrm>
            <a:off x="3907055" y="5880822"/>
            <a:ext cx="1570588" cy="383841"/>
          </a:xfrm>
          <a:prstGeom prst="roundRect">
            <a:avLst>
              <a:gd name="adj" fmla="val 298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DEB933F-1CA6-36EE-1E31-22CD149F33EC}"/>
              </a:ext>
            </a:extLst>
          </p:cNvPr>
          <p:cNvSpPr/>
          <p:nvPr/>
        </p:nvSpPr>
        <p:spPr>
          <a:xfrm>
            <a:off x="4318940" y="6309368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0C1A86-F160-3EC3-0E43-7CAB12EF5E1C}"/>
              </a:ext>
            </a:extLst>
          </p:cNvPr>
          <p:cNvSpPr txBox="1"/>
          <p:nvPr/>
        </p:nvSpPr>
        <p:spPr>
          <a:xfrm>
            <a:off x="4960357" y="4640670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5 jrs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64DC2B-73B1-226E-93C1-485E78C00F3C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29D255-1296-5C59-EAA7-8310542CAB1C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2145EA-E484-E450-D2DD-99B0BC6C470A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A358C72-6B2C-AFD4-F86F-12F51A8A4434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1DA2EFF-3F0A-71DA-9629-86D76FA83C51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4347E4E-BA2C-891C-A657-E68E35BB8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8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3C26275-D9A6-2690-049E-6DABEBCD9D61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2A5F845-51A4-4025-D44E-93DE6C467ED7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71418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804206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Crédit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76C953B-A00E-3E0D-C2CC-EC07523FB182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312243-0FB0-AF10-45DF-09364AB6C11B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9A31B1-D9F9-6675-B372-06EF80B3709B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E2727D-DF6E-1366-F74F-F07AD0974F7F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785A05-4185-3B43-A970-D293F96849C3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155B93-44BD-2BD6-A662-F4B5B193424A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FD868C-275E-3322-FBC9-9B45E9F60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3C26275-D9A6-2690-049E-6DABEBCD9D61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2A5F845-51A4-4025-D44E-93DE6C467ED7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71418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804206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Crédit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2C8BEDD-1064-E6C0-202F-3EFA90C558BD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F78EC-3EB8-5C05-1335-3D01CD348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12" y="3817954"/>
            <a:ext cx="294029" cy="2940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BC4564-B258-44CF-4454-20DC30CE8E96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18316B-885D-1148-C481-557931698499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F75094-984F-EAE8-8944-E2510B4E0FE5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8BFEA4-7495-2524-5558-3513FADCAF1D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C0AB09-FD07-4968-3835-1E291463D203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915C69-E565-B078-7772-FD7D811A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1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EF0BC6-A2C5-290D-1E22-1158A75BB4AE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68A01-AF19-935B-370A-3F96197C4A6B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A91705-3DC3-D514-1600-DCF31C0E9F59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E67EA0-6829-E8DD-2E41-3053DB7F4E76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01D81-2AC3-997C-0C26-A119E48F1E64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rgbClr val="ECF5E7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3C26275-D9A6-2690-049E-6DABEBCD9D61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2A5F845-51A4-4025-D44E-93DE6C467ED7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71418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804206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Crédit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2C8BEDD-1064-E6C0-202F-3EFA90C558BD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AF0ADF-84EF-9C58-38D7-42BFC398078C}"/>
              </a:ext>
            </a:extLst>
          </p:cNvPr>
          <p:cNvSpPr/>
          <p:nvPr/>
        </p:nvSpPr>
        <p:spPr>
          <a:xfrm>
            <a:off x="3834546" y="3814469"/>
            <a:ext cx="1715606" cy="2748818"/>
          </a:xfrm>
          <a:prstGeom prst="roundRect">
            <a:avLst>
              <a:gd name="adj" fmla="val 3179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AFA60-668D-F822-D4B6-640776F61FF7}"/>
              </a:ext>
            </a:extLst>
          </p:cNvPr>
          <p:cNvSpPr txBox="1"/>
          <p:nvPr/>
        </p:nvSpPr>
        <p:spPr>
          <a:xfrm>
            <a:off x="3869122" y="3888391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6C30A-9E20-60E0-79F1-143A7CD087E8}"/>
              </a:ext>
            </a:extLst>
          </p:cNvPr>
          <p:cNvSpPr txBox="1"/>
          <p:nvPr/>
        </p:nvSpPr>
        <p:spPr>
          <a:xfrm>
            <a:off x="3893075" y="4161641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11/06/2023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6232B-EC24-8736-05C1-70AF16F136FA}"/>
              </a:ext>
            </a:extLst>
          </p:cNvPr>
          <p:cNvSpPr txBox="1"/>
          <p:nvPr/>
        </p:nvSpPr>
        <p:spPr>
          <a:xfrm>
            <a:off x="3886910" y="463674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17/06/2023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1FC8238-A75A-304D-20C7-7032D77A799A}"/>
              </a:ext>
            </a:extLst>
          </p:cNvPr>
          <p:cNvSpPr/>
          <p:nvPr/>
        </p:nvSpPr>
        <p:spPr>
          <a:xfrm>
            <a:off x="5299933" y="3882937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F56E60-188C-B1DA-107F-DE2907E499DB}"/>
              </a:ext>
            </a:extLst>
          </p:cNvPr>
          <p:cNvSpPr txBox="1"/>
          <p:nvPr/>
        </p:nvSpPr>
        <p:spPr>
          <a:xfrm>
            <a:off x="3899265" y="43969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253206-A9EA-D56E-CAE0-AC983AD1EAC6}"/>
              </a:ext>
            </a:extLst>
          </p:cNvPr>
          <p:cNvSpPr/>
          <p:nvPr/>
        </p:nvSpPr>
        <p:spPr>
          <a:xfrm>
            <a:off x="4072454" y="52811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DCFE19-F9B7-E2B5-67CE-34BE5EB120DD}"/>
              </a:ext>
            </a:extLst>
          </p:cNvPr>
          <p:cNvSpPr/>
          <p:nvPr/>
        </p:nvSpPr>
        <p:spPr>
          <a:xfrm>
            <a:off x="4648277" y="52811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5285B1-135F-33EB-9E81-40B1C6C419C6}"/>
              </a:ext>
            </a:extLst>
          </p:cNvPr>
          <p:cNvSpPr/>
          <p:nvPr/>
        </p:nvSpPr>
        <p:spPr>
          <a:xfrm>
            <a:off x="5220225" y="52811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4FB0F-CDC7-9373-D180-159F8629D7E9}"/>
              </a:ext>
            </a:extLst>
          </p:cNvPr>
          <p:cNvSpPr txBox="1"/>
          <p:nvPr/>
        </p:nvSpPr>
        <p:spPr>
          <a:xfrm>
            <a:off x="3831397" y="5061059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Congé p.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F7C16-C3B7-7D43-A460-92844F670DA0}"/>
              </a:ext>
            </a:extLst>
          </p:cNvPr>
          <p:cNvSpPr txBox="1"/>
          <p:nvPr/>
        </p:nvSpPr>
        <p:spPr>
          <a:xfrm>
            <a:off x="4391400" y="5063392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Congé s.s.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9306DA-212F-5287-F7EC-8E5A653CB8C7}"/>
              </a:ext>
            </a:extLst>
          </p:cNvPr>
          <p:cNvSpPr txBox="1"/>
          <p:nvPr/>
        </p:nvSpPr>
        <p:spPr>
          <a:xfrm>
            <a:off x="5096898" y="5063391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RTT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1588F8-8CEC-5626-62BB-C323AC330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45" y="5312643"/>
            <a:ext cx="116291" cy="1162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78F37D-D6E3-A888-0A55-5648B0D0198E}"/>
              </a:ext>
            </a:extLst>
          </p:cNvPr>
          <p:cNvSpPr txBox="1"/>
          <p:nvPr/>
        </p:nvSpPr>
        <p:spPr>
          <a:xfrm>
            <a:off x="3838681" y="559545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Motif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567197C-FFAD-539B-414E-222B41C08C00}"/>
              </a:ext>
            </a:extLst>
          </p:cNvPr>
          <p:cNvSpPr/>
          <p:nvPr/>
        </p:nvSpPr>
        <p:spPr>
          <a:xfrm>
            <a:off x="3907055" y="5880822"/>
            <a:ext cx="1570588" cy="383841"/>
          </a:xfrm>
          <a:prstGeom prst="roundRect">
            <a:avLst>
              <a:gd name="adj" fmla="val 298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DEB933F-1CA6-36EE-1E31-22CD149F33EC}"/>
              </a:ext>
            </a:extLst>
          </p:cNvPr>
          <p:cNvSpPr/>
          <p:nvPr/>
        </p:nvSpPr>
        <p:spPr>
          <a:xfrm>
            <a:off x="4318940" y="6309368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0C1A86-F160-3EC3-0E43-7CAB12EF5E1C}"/>
              </a:ext>
            </a:extLst>
          </p:cNvPr>
          <p:cNvSpPr txBox="1"/>
          <p:nvPr/>
        </p:nvSpPr>
        <p:spPr>
          <a:xfrm>
            <a:off x="4960357" y="4640670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5 jrs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7599B5-93E4-8F7A-24BD-10A7457E8D9A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5FB32E-CCAE-D172-0914-B81EAC8E06F2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29B8BFC-F5D4-1BDC-0389-EF7313555709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25E861E-D819-A769-E0D0-AADADB540BAC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EC4DA4A-E6F9-F279-98B3-4DEC335AA390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CD477C8-8A84-60F3-B715-0C9435A12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2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679B96-994E-876E-B381-D4E8A8A0548F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rgbClr val="FFCCCC"/>
          </a:solidFill>
          <a:effectLst>
            <a:glow rad="101600">
              <a:srgbClr val="FFBDBD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8E959-8519-55A1-107C-782449E31BEA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rgbClr val="FFCCCC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0EABA8-BD09-E5E0-7E45-1C31862181A5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rgbClr val="FFCCCC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294A2-D250-E10D-B2A0-6301EC6C89FB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rgbClr val="FFCCCC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64587D-C0F3-C848-9788-626DFF4D84FC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rgbClr val="FFCCCC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3C26275-D9A6-2690-049E-6DABEBCD9D61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2A5F845-51A4-4025-D44E-93DE6C467ED7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71418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C1A1CD6-3F0E-C799-7FB4-125F4890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08" y="2306839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804206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Crédit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76C953B-A00E-3E0D-C2CC-EC07523FB182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43BF04C4-5682-C978-844E-3CD7A9E52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876" y="2965803"/>
            <a:ext cx="185027" cy="276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28CD3A-AFAA-9F60-4CFD-CA73E0BB3156}"/>
              </a:ext>
            </a:extLst>
          </p:cNvPr>
          <p:cNvSpPr txBox="1"/>
          <p:nvPr/>
        </p:nvSpPr>
        <p:spPr>
          <a:xfrm>
            <a:off x="11198860" y="4764062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4907E-2A98-F99B-98A0-8F8D0FD6712C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3AE3A3-C919-F992-CEDF-F4D48DCDACEE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20E296-7EF9-0AA7-1674-DA37DCA7B443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3DC030E-790C-AFEF-0B96-C90FA1C66B8F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E208B3C-0906-69C2-B7A4-C7996A62893B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97B17B-0D5B-437B-B52E-EF43324A2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9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07909-71C6-268F-2BF3-BAAB2C6092DB}"/>
              </a:ext>
            </a:extLst>
          </p:cNvPr>
          <p:cNvSpPr/>
          <p:nvPr/>
        </p:nvSpPr>
        <p:spPr>
          <a:xfrm>
            <a:off x="705569" y="1117638"/>
            <a:ext cx="7868873" cy="4817336"/>
          </a:xfrm>
          <a:prstGeom prst="roundRect">
            <a:avLst>
              <a:gd name="adj" fmla="val 31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679B96-994E-876E-B381-D4E8A8A0548F}"/>
              </a:ext>
            </a:extLst>
          </p:cNvPr>
          <p:cNvSpPr/>
          <p:nvPr/>
        </p:nvSpPr>
        <p:spPr>
          <a:xfrm>
            <a:off x="4151266" y="2580288"/>
            <a:ext cx="981512" cy="629174"/>
          </a:xfrm>
          <a:prstGeom prst="rect">
            <a:avLst/>
          </a:prstGeom>
          <a:solidFill>
            <a:srgbClr val="FFCCCC"/>
          </a:solidFill>
          <a:effectLst>
            <a:glow rad="101600">
              <a:srgbClr val="FFCCCC">
                <a:alpha val="60000"/>
              </a:srgbClr>
            </a:glow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8E959-8519-55A1-107C-782449E31BEA}"/>
              </a:ext>
            </a:extLst>
          </p:cNvPr>
          <p:cNvSpPr/>
          <p:nvPr/>
        </p:nvSpPr>
        <p:spPr>
          <a:xfrm>
            <a:off x="5252708" y="2580073"/>
            <a:ext cx="981512" cy="629174"/>
          </a:xfrm>
          <a:prstGeom prst="rect">
            <a:avLst/>
          </a:prstGeom>
          <a:solidFill>
            <a:srgbClr val="FFCCCC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0EABA8-BD09-E5E0-7E45-1C31862181A5}"/>
              </a:ext>
            </a:extLst>
          </p:cNvPr>
          <p:cNvSpPr/>
          <p:nvPr/>
        </p:nvSpPr>
        <p:spPr>
          <a:xfrm>
            <a:off x="1960965" y="3421649"/>
            <a:ext cx="981512" cy="629174"/>
          </a:xfrm>
          <a:prstGeom prst="rect">
            <a:avLst/>
          </a:prstGeom>
          <a:solidFill>
            <a:srgbClr val="FFCCCC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294A2-D250-E10D-B2A0-6301EC6C89FB}"/>
              </a:ext>
            </a:extLst>
          </p:cNvPr>
          <p:cNvSpPr/>
          <p:nvPr/>
        </p:nvSpPr>
        <p:spPr>
          <a:xfrm>
            <a:off x="864959" y="3422294"/>
            <a:ext cx="981512" cy="629174"/>
          </a:xfrm>
          <a:prstGeom prst="rect">
            <a:avLst/>
          </a:prstGeom>
          <a:solidFill>
            <a:srgbClr val="FFCCCC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64587D-C0F3-C848-9788-626DFF4D84FC}"/>
              </a:ext>
            </a:extLst>
          </p:cNvPr>
          <p:cNvSpPr/>
          <p:nvPr/>
        </p:nvSpPr>
        <p:spPr>
          <a:xfrm>
            <a:off x="3051993" y="3422079"/>
            <a:ext cx="981512" cy="629174"/>
          </a:xfrm>
          <a:prstGeom prst="rect">
            <a:avLst/>
          </a:prstGeom>
          <a:solidFill>
            <a:srgbClr val="FFCCCC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F78A0-FDDE-A447-D36F-4A98AEF1A60E}"/>
              </a:ext>
            </a:extLst>
          </p:cNvPr>
          <p:cNvSpPr/>
          <p:nvPr/>
        </p:nvSpPr>
        <p:spPr>
          <a:xfrm>
            <a:off x="8146603" y="714966"/>
            <a:ext cx="427839" cy="302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F502F-896B-D91B-160F-0790541FEF7A}"/>
              </a:ext>
            </a:extLst>
          </p:cNvPr>
          <p:cNvSpPr txBox="1"/>
          <p:nvPr/>
        </p:nvSpPr>
        <p:spPr>
          <a:xfrm>
            <a:off x="705569" y="71496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DB4A-3348-7767-3407-50F13F7D4F55}"/>
              </a:ext>
            </a:extLst>
          </p:cNvPr>
          <p:cNvSpPr/>
          <p:nvPr/>
        </p:nvSpPr>
        <p:spPr>
          <a:xfrm>
            <a:off x="1960965" y="1746166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F90AB7-73B3-2D5C-2A26-D31CC1AEA929}"/>
              </a:ext>
            </a:extLst>
          </p:cNvPr>
          <p:cNvSpPr txBox="1"/>
          <p:nvPr/>
        </p:nvSpPr>
        <p:spPr>
          <a:xfrm>
            <a:off x="1960965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24623-CA15-0C21-9E97-8021CF14EF0E}"/>
              </a:ext>
            </a:extLst>
          </p:cNvPr>
          <p:cNvSpPr txBox="1"/>
          <p:nvPr/>
        </p:nvSpPr>
        <p:spPr>
          <a:xfrm>
            <a:off x="2635035" y="174988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66A4-9035-A011-B0B1-08C0AD5C99AD}"/>
              </a:ext>
            </a:extLst>
          </p:cNvPr>
          <p:cNvSpPr/>
          <p:nvPr/>
        </p:nvSpPr>
        <p:spPr>
          <a:xfrm>
            <a:off x="864959" y="1746811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BD33C-26D3-595D-4BDD-735F291111A3}"/>
              </a:ext>
            </a:extLst>
          </p:cNvPr>
          <p:cNvSpPr txBox="1"/>
          <p:nvPr/>
        </p:nvSpPr>
        <p:spPr>
          <a:xfrm>
            <a:off x="1009306" y="12474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1123D-528B-D31B-45BB-FDFE212A0919}"/>
              </a:ext>
            </a:extLst>
          </p:cNvPr>
          <p:cNvSpPr/>
          <p:nvPr/>
        </p:nvSpPr>
        <p:spPr>
          <a:xfrm>
            <a:off x="2052567" y="1309185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781045-19E2-E679-7877-953010A947BC}"/>
              </a:ext>
            </a:extLst>
          </p:cNvPr>
          <p:cNvSpPr/>
          <p:nvPr/>
        </p:nvSpPr>
        <p:spPr>
          <a:xfrm rot="5400000">
            <a:off x="2128044" y="138832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DB96C80-58E5-A4AE-C095-BC85D72006EB}"/>
              </a:ext>
            </a:extLst>
          </p:cNvPr>
          <p:cNvSpPr/>
          <p:nvPr/>
        </p:nvSpPr>
        <p:spPr>
          <a:xfrm>
            <a:off x="1762006" y="1308272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0400F28-C766-346B-BE11-1B10E6F4A68B}"/>
              </a:ext>
            </a:extLst>
          </p:cNvPr>
          <p:cNvSpPr/>
          <p:nvPr/>
        </p:nvSpPr>
        <p:spPr>
          <a:xfrm rot="16200000" flipH="1">
            <a:off x="1833210" y="1387412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0E1ED-D0DA-3066-80A0-3FC2ECFE672F}"/>
              </a:ext>
            </a:extLst>
          </p:cNvPr>
          <p:cNvSpPr txBox="1"/>
          <p:nvPr/>
        </p:nvSpPr>
        <p:spPr>
          <a:xfrm>
            <a:off x="7667704" y="12474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8A7978-7D13-AE1B-BF27-5F0F451D993C}"/>
              </a:ext>
            </a:extLst>
          </p:cNvPr>
          <p:cNvSpPr txBox="1"/>
          <p:nvPr/>
        </p:nvSpPr>
        <p:spPr>
          <a:xfrm>
            <a:off x="864959" y="174659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D6495D-9AF9-6144-6EBC-B6D10DFDD276}"/>
              </a:ext>
            </a:extLst>
          </p:cNvPr>
          <p:cNvSpPr txBox="1"/>
          <p:nvPr/>
        </p:nvSpPr>
        <p:spPr>
          <a:xfrm>
            <a:off x="1577501" y="175053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AE65B2-5EF9-CDC3-641F-EC4B169E0E97}"/>
              </a:ext>
            </a:extLst>
          </p:cNvPr>
          <p:cNvSpPr/>
          <p:nvPr/>
        </p:nvSpPr>
        <p:spPr>
          <a:xfrm>
            <a:off x="3051993" y="1746596"/>
            <a:ext cx="981512" cy="62917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01D92-B83D-8F04-B1A6-F1304F8FF1C1}"/>
              </a:ext>
            </a:extLst>
          </p:cNvPr>
          <p:cNvSpPr txBox="1"/>
          <p:nvPr/>
        </p:nvSpPr>
        <p:spPr>
          <a:xfrm>
            <a:off x="3051993" y="17463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B3C8F-7B1F-9F1E-1AAF-E761938F09C5}"/>
              </a:ext>
            </a:extLst>
          </p:cNvPr>
          <p:cNvSpPr txBox="1"/>
          <p:nvPr/>
        </p:nvSpPr>
        <p:spPr>
          <a:xfrm>
            <a:off x="3726063" y="1750319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C861C2-1832-6CF3-02CC-E19A71AC74D3}"/>
              </a:ext>
            </a:extLst>
          </p:cNvPr>
          <p:cNvSpPr/>
          <p:nvPr/>
        </p:nvSpPr>
        <p:spPr>
          <a:xfrm>
            <a:off x="4151266" y="1746381"/>
            <a:ext cx="981512" cy="62917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8E377E-AB74-82B8-5DD3-6F157DE728BE}"/>
              </a:ext>
            </a:extLst>
          </p:cNvPr>
          <p:cNvSpPr txBox="1"/>
          <p:nvPr/>
        </p:nvSpPr>
        <p:spPr>
          <a:xfrm>
            <a:off x="4151266" y="17461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59776E-5DA1-3FF5-9AFD-0BEB77438C86}"/>
              </a:ext>
            </a:extLst>
          </p:cNvPr>
          <p:cNvSpPr txBox="1"/>
          <p:nvPr/>
        </p:nvSpPr>
        <p:spPr>
          <a:xfrm>
            <a:off x="4863808" y="17501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2968B8-101D-84D3-CFB8-8175ACCB2BBC}"/>
              </a:ext>
            </a:extLst>
          </p:cNvPr>
          <p:cNvSpPr/>
          <p:nvPr/>
        </p:nvSpPr>
        <p:spPr>
          <a:xfrm>
            <a:off x="5252708" y="174616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F3627-2E25-0422-C36F-1316DA3609E5}"/>
              </a:ext>
            </a:extLst>
          </p:cNvPr>
          <p:cNvSpPr txBox="1"/>
          <p:nvPr/>
        </p:nvSpPr>
        <p:spPr>
          <a:xfrm>
            <a:off x="5252708" y="1745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4213F3-DACA-065F-80C4-300F3F25CF80}"/>
              </a:ext>
            </a:extLst>
          </p:cNvPr>
          <p:cNvSpPr txBox="1"/>
          <p:nvPr/>
        </p:nvSpPr>
        <p:spPr>
          <a:xfrm>
            <a:off x="5960442" y="1749889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43B2F1-B76B-5E28-0B25-038016F5E5C6}"/>
              </a:ext>
            </a:extLst>
          </p:cNvPr>
          <p:cNvSpPr/>
          <p:nvPr/>
        </p:nvSpPr>
        <p:spPr>
          <a:xfrm>
            <a:off x="6347318" y="1745951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EED7B-EF48-20B2-155E-FB13AF3B99B6}"/>
              </a:ext>
            </a:extLst>
          </p:cNvPr>
          <p:cNvSpPr txBox="1"/>
          <p:nvPr/>
        </p:nvSpPr>
        <p:spPr>
          <a:xfrm>
            <a:off x="6347318" y="17457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709BD-3A83-C10B-CDBE-CB02B3C802B0}"/>
              </a:ext>
            </a:extLst>
          </p:cNvPr>
          <p:cNvSpPr txBox="1"/>
          <p:nvPr/>
        </p:nvSpPr>
        <p:spPr>
          <a:xfrm>
            <a:off x="7059860" y="174967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E748C3-5B70-D440-D4BF-4DD6F157EEF8}"/>
              </a:ext>
            </a:extLst>
          </p:cNvPr>
          <p:cNvSpPr/>
          <p:nvPr/>
        </p:nvSpPr>
        <p:spPr>
          <a:xfrm>
            <a:off x="7441928" y="1750076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143128-E3BA-0A95-C86B-C7F5C3ECADA8}"/>
              </a:ext>
            </a:extLst>
          </p:cNvPr>
          <p:cNvSpPr txBox="1"/>
          <p:nvPr/>
        </p:nvSpPr>
        <p:spPr>
          <a:xfrm>
            <a:off x="7441928" y="174986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530ED-898D-C641-647C-B2B6CF8C76E9}"/>
              </a:ext>
            </a:extLst>
          </p:cNvPr>
          <p:cNvSpPr txBox="1"/>
          <p:nvPr/>
        </p:nvSpPr>
        <p:spPr>
          <a:xfrm>
            <a:off x="8144852" y="175379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E03A88-1733-6B6E-0A6B-118E1906A2C8}"/>
              </a:ext>
            </a:extLst>
          </p:cNvPr>
          <p:cNvSpPr/>
          <p:nvPr/>
        </p:nvSpPr>
        <p:spPr>
          <a:xfrm>
            <a:off x="1960965" y="2580073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1667E-FD86-391B-D3CB-62143A6E1B76}"/>
              </a:ext>
            </a:extLst>
          </p:cNvPr>
          <p:cNvSpPr txBox="1"/>
          <p:nvPr/>
        </p:nvSpPr>
        <p:spPr>
          <a:xfrm>
            <a:off x="1960965" y="25798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398F9-4896-A1E0-F769-1F7EB18440D3}"/>
              </a:ext>
            </a:extLst>
          </p:cNvPr>
          <p:cNvSpPr txBox="1"/>
          <p:nvPr/>
        </p:nvSpPr>
        <p:spPr>
          <a:xfrm>
            <a:off x="2635035" y="25837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833E9-E521-2E05-FC89-D341F6011E3B}"/>
              </a:ext>
            </a:extLst>
          </p:cNvPr>
          <p:cNvSpPr/>
          <p:nvPr/>
        </p:nvSpPr>
        <p:spPr>
          <a:xfrm>
            <a:off x="864959" y="258071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859BEC-705F-31EA-64F2-BDF9EDDC4D6E}"/>
              </a:ext>
            </a:extLst>
          </p:cNvPr>
          <p:cNvSpPr txBox="1"/>
          <p:nvPr/>
        </p:nvSpPr>
        <p:spPr>
          <a:xfrm>
            <a:off x="864959" y="25805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2E0BF-47EB-A726-1EC1-C9AF048130EC}"/>
              </a:ext>
            </a:extLst>
          </p:cNvPr>
          <p:cNvSpPr txBox="1"/>
          <p:nvPr/>
        </p:nvSpPr>
        <p:spPr>
          <a:xfrm>
            <a:off x="1577501" y="25844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DE4E5-33F0-F48A-D9B4-4F7309F49A01}"/>
              </a:ext>
            </a:extLst>
          </p:cNvPr>
          <p:cNvSpPr/>
          <p:nvPr/>
        </p:nvSpPr>
        <p:spPr>
          <a:xfrm>
            <a:off x="3051993" y="258050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132AAB-5048-C7DF-F0F3-AA6CE022138F}"/>
              </a:ext>
            </a:extLst>
          </p:cNvPr>
          <p:cNvSpPr txBox="1"/>
          <p:nvPr/>
        </p:nvSpPr>
        <p:spPr>
          <a:xfrm>
            <a:off x="3051993" y="258028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53C55F-5634-DC00-FD4E-D9749E5D09B7}"/>
              </a:ext>
            </a:extLst>
          </p:cNvPr>
          <p:cNvSpPr txBox="1"/>
          <p:nvPr/>
        </p:nvSpPr>
        <p:spPr>
          <a:xfrm>
            <a:off x="3726063" y="258422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E65E4-7FE2-3DB4-69D8-AB9443B5A61C}"/>
              </a:ext>
            </a:extLst>
          </p:cNvPr>
          <p:cNvSpPr txBox="1"/>
          <p:nvPr/>
        </p:nvSpPr>
        <p:spPr>
          <a:xfrm>
            <a:off x="4151266" y="258007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54B3C4-AB58-CDF9-CA3B-6AF6BC5F84E8}"/>
              </a:ext>
            </a:extLst>
          </p:cNvPr>
          <p:cNvSpPr txBox="1"/>
          <p:nvPr/>
        </p:nvSpPr>
        <p:spPr>
          <a:xfrm>
            <a:off x="4863808" y="25840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6DD1A-7863-A167-249B-52B5DDF96534}"/>
              </a:ext>
            </a:extLst>
          </p:cNvPr>
          <p:cNvSpPr txBox="1"/>
          <p:nvPr/>
        </p:nvSpPr>
        <p:spPr>
          <a:xfrm>
            <a:off x="5252708" y="257985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85452-A744-1BB7-9CE8-06F126C564FC}"/>
              </a:ext>
            </a:extLst>
          </p:cNvPr>
          <p:cNvSpPr txBox="1"/>
          <p:nvPr/>
        </p:nvSpPr>
        <p:spPr>
          <a:xfrm>
            <a:off x="5960442" y="2583796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D21B29-E9D5-8E32-8BBD-C30F6B1B56F4}"/>
              </a:ext>
            </a:extLst>
          </p:cNvPr>
          <p:cNvSpPr/>
          <p:nvPr/>
        </p:nvSpPr>
        <p:spPr>
          <a:xfrm>
            <a:off x="6347318" y="2579858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9F7381-2073-673D-3BF6-0E3D6F59CDF6}"/>
              </a:ext>
            </a:extLst>
          </p:cNvPr>
          <p:cNvSpPr txBox="1"/>
          <p:nvPr/>
        </p:nvSpPr>
        <p:spPr>
          <a:xfrm>
            <a:off x="6347318" y="25796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3503B-129E-5B7F-9ABF-6EC9945E0067}"/>
              </a:ext>
            </a:extLst>
          </p:cNvPr>
          <p:cNvSpPr txBox="1"/>
          <p:nvPr/>
        </p:nvSpPr>
        <p:spPr>
          <a:xfrm>
            <a:off x="7059860" y="25835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B11390-CCAA-6E9B-A249-95BD6548CDCB}"/>
              </a:ext>
            </a:extLst>
          </p:cNvPr>
          <p:cNvSpPr/>
          <p:nvPr/>
        </p:nvSpPr>
        <p:spPr>
          <a:xfrm>
            <a:off x="7441928" y="2583983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06192D-9F97-C5E3-E515-1400F72A31B3}"/>
              </a:ext>
            </a:extLst>
          </p:cNvPr>
          <p:cNvSpPr txBox="1"/>
          <p:nvPr/>
        </p:nvSpPr>
        <p:spPr>
          <a:xfrm>
            <a:off x="7441928" y="25837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9A366-9074-7E19-2462-FE331FA04E05}"/>
              </a:ext>
            </a:extLst>
          </p:cNvPr>
          <p:cNvSpPr txBox="1"/>
          <p:nvPr/>
        </p:nvSpPr>
        <p:spPr>
          <a:xfrm>
            <a:off x="8144852" y="2587706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17CD3C-E1CD-0CDE-F026-9F67293BB858}"/>
              </a:ext>
            </a:extLst>
          </p:cNvPr>
          <p:cNvSpPr txBox="1"/>
          <p:nvPr/>
        </p:nvSpPr>
        <p:spPr>
          <a:xfrm>
            <a:off x="1960965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85F45B-E34E-6D88-B254-5B5D278BB52C}"/>
              </a:ext>
            </a:extLst>
          </p:cNvPr>
          <p:cNvSpPr txBox="1"/>
          <p:nvPr/>
        </p:nvSpPr>
        <p:spPr>
          <a:xfrm>
            <a:off x="2635035" y="342537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4B568-274F-C596-F92F-4A7B538EA966}"/>
              </a:ext>
            </a:extLst>
          </p:cNvPr>
          <p:cNvSpPr txBox="1"/>
          <p:nvPr/>
        </p:nvSpPr>
        <p:spPr>
          <a:xfrm>
            <a:off x="864959" y="342207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3DF597-8D5B-89BA-5544-4A0258E713FE}"/>
              </a:ext>
            </a:extLst>
          </p:cNvPr>
          <p:cNvSpPr txBox="1"/>
          <p:nvPr/>
        </p:nvSpPr>
        <p:spPr>
          <a:xfrm>
            <a:off x="1577501" y="34260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7AF27-D44E-D0E0-2FB5-7D5B5AE98C79}"/>
              </a:ext>
            </a:extLst>
          </p:cNvPr>
          <p:cNvSpPr txBox="1"/>
          <p:nvPr/>
        </p:nvSpPr>
        <p:spPr>
          <a:xfrm>
            <a:off x="3051993" y="342186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458DC-7F4E-3F97-4DDB-5F7ABCFCDD9C}"/>
              </a:ext>
            </a:extLst>
          </p:cNvPr>
          <p:cNvSpPr txBox="1"/>
          <p:nvPr/>
        </p:nvSpPr>
        <p:spPr>
          <a:xfrm>
            <a:off x="3726063" y="3425802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14F2D4-4D3A-BD21-69F4-DA12051F1AF0}"/>
              </a:ext>
            </a:extLst>
          </p:cNvPr>
          <p:cNvSpPr/>
          <p:nvPr/>
        </p:nvSpPr>
        <p:spPr>
          <a:xfrm>
            <a:off x="4151266" y="34218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2FE389-CA3D-D745-87BE-91F43FDCE7AF}"/>
              </a:ext>
            </a:extLst>
          </p:cNvPr>
          <p:cNvSpPr txBox="1"/>
          <p:nvPr/>
        </p:nvSpPr>
        <p:spPr>
          <a:xfrm>
            <a:off x="4151266" y="34216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90E8A2-C1B7-F670-D43B-757683277355}"/>
              </a:ext>
            </a:extLst>
          </p:cNvPr>
          <p:cNvSpPr txBox="1"/>
          <p:nvPr/>
        </p:nvSpPr>
        <p:spPr>
          <a:xfrm>
            <a:off x="4863808" y="34255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3BC3B4-00E4-F655-E3C7-7A42A53BA058}"/>
              </a:ext>
            </a:extLst>
          </p:cNvPr>
          <p:cNvSpPr/>
          <p:nvPr/>
        </p:nvSpPr>
        <p:spPr>
          <a:xfrm>
            <a:off x="5252708" y="342164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0B543-DAA7-3F31-46B3-C4FF72A09A13}"/>
              </a:ext>
            </a:extLst>
          </p:cNvPr>
          <p:cNvSpPr txBox="1"/>
          <p:nvPr/>
        </p:nvSpPr>
        <p:spPr>
          <a:xfrm>
            <a:off x="5252708" y="34214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FD744B-B30C-9310-774A-5470B63D070B}"/>
              </a:ext>
            </a:extLst>
          </p:cNvPr>
          <p:cNvSpPr txBox="1"/>
          <p:nvPr/>
        </p:nvSpPr>
        <p:spPr>
          <a:xfrm>
            <a:off x="5960442" y="34253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D89168-CD5B-9A0C-A589-D018295DD7DF}"/>
              </a:ext>
            </a:extLst>
          </p:cNvPr>
          <p:cNvSpPr/>
          <p:nvPr/>
        </p:nvSpPr>
        <p:spPr>
          <a:xfrm>
            <a:off x="6347318" y="342143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02B8DF-02AE-C34F-B0A2-31043F88B739}"/>
              </a:ext>
            </a:extLst>
          </p:cNvPr>
          <p:cNvSpPr txBox="1"/>
          <p:nvPr/>
        </p:nvSpPr>
        <p:spPr>
          <a:xfrm>
            <a:off x="6347318" y="342121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58017D-FAB7-E869-555F-D193C8A41884}"/>
              </a:ext>
            </a:extLst>
          </p:cNvPr>
          <p:cNvSpPr txBox="1"/>
          <p:nvPr/>
        </p:nvSpPr>
        <p:spPr>
          <a:xfrm>
            <a:off x="7059860" y="34251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33D09D-BA1F-6136-0E8C-2C2AA418FCA4}"/>
              </a:ext>
            </a:extLst>
          </p:cNvPr>
          <p:cNvSpPr/>
          <p:nvPr/>
        </p:nvSpPr>
        <p:spPr>
          <a:xfrm>
            <a:off x="7441928" y="342555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6C2FB-7A9C-6EF2-8B4A-87737C4B92C8}"/>
              </a:ext>
            </a:extLst>
          </p:cNvPr>
          <p:cNvSpPr txBox="1"/>
          <p:nvPr/>
        </p:nvSpPr>
        <p:spPr>
          <a:xfrm>
            <a:off x="7441928" y="34253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175E42-35F1-B51E-F4EE-8F23700540FB}"/>
              </a:ext>
            </a:extLst>
          </p:cNvPr>
          <p:cNvSpPr txBox="1"/>
          <p:nvPr/>
        </p:nvSpPr>
        <p:spPr>
          <a:xfrm>
            <a:off x="8144852" y="3429282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95E7A0-2B27-02F9-93AE-BA8148E3A9E6}"/>
              </a:ext>
            </a:extLst>
          </p:cNvPr>
          <p:cNvSpPr/>
          <p:nvPr/>
        </p:nvSpPr>
        <p:spPr>
          <a:xfrm>
            <a:off x="1960965" y="426215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BCB3BB-1CD0-6517-3E65-166212F74EEB}"/>
              </a:ext>
            </a:extLst>
          </p:cNvPr>
          <p:cNvSpPr txBox="1"/>
          <p:nvPr/>
        </p:nvSpPr>
        <p:spPr>
          <a:xfrm>
            <a:off x="1960965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0567F4-247E-B48A-081A-3F03359CACDB}"/>
              </a:ext>
            </a:extLst>
          </p:cNvPr>
          <p:cNvSpPr txBox="1"/>
          <p:nvPr/>
        </p:nvSpPr>
        <p:spPr>
          <a:xfrm>
            <a:off x="2635035" y="426587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1F0EB4-77B5-4DF0-6C2E-95E6D784A059}"/>
              </a:ext>
            </a:extLst>
          </p:cNvPr>
          <p:cNvSpPr/>
          <p:nvPr/>
        </p:nvSpPr>
        <p:spPr>
          <a:xfrm>
            <a:off x="864959" y="426279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E2F9EC-C309-4BD1-812D-C79A6DC45D1B}"/>
              </a:ext>
            </a:extLst>
          </p:cNvPr>
          <p:cNvSpPr txBox="1"/>
          <p:nvPr/>
        </p:nvSpPr>
        <p:spPr>
          <a:xfrm>
            <a:off x="864959" y="426258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9C61F4-EF93-09FE-803F-E5B4873A5BA1}"/>
              </a:ext>
            </a:extLst>
          </p:cNvPr>
          <p:cNvSpPr txBox="1"/>
          <p:nvPr/>
        </p:nvSpPr>
        <p:spPr>
          <a:xfrm>
            <a:off x="1577501" y="42665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70B33C-4595-B589-9088-8F959721AD7C}"/>
              </a:ext>
            </a:extLst>
          </p:cNvPr>
          <p:cNvSpPr/>
          <p:nvPr/>
        </p:nvSpPr>
        <p:spPr>
          <a:xfrm>
            <a:off x="3051993" y="426258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CEB900-D488-0164-F6CE-662D190C22C3}"/>
              </a:ext>
            </a:extLst>
          </p:cNvPr>
          <p:cNvSpPr txBox="1"/>
          <p:nvPr/>
        </p:nvSpPr>
        <p:spPr>
          <a:xfrm>
            <a:off x="3051993" y="426236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652468-ED21-7FD4-1D15-585E5CFA9570}"/>
              </a:ext>
            </a:extLst>
          </p:cNvPr>
          <p:cNvSpPr txBox="1"/>
          <p:nvPr/>
        </p:nvSpPr>
        <p:spPr>
          <a:xfrm>
            <a:off x="3726063" y="4266303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6CC537-F9DA-8C0D-391F-7BD919676474}"/>
              </a:ext>
            </a:extLst>
          </p:cNvPr>
          <p:cNvSpPr/>
          <p:nvPr/>
        </p:nvSpPr>
        <p:spPr>
          <a:xfrm>
            <a:off x="4151266" y="4262365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E19A-3ABC-E67F-2F36-17D194E72D44}"/>
              </a:ext>
            </a:extLst>
          </p:cNvPr>
          <p:cNvSpPr txBox="1"/>
          <p:nvPr/>
        </p:nvSpPr>
        <p:spPr>
          <a:xfrm>
            <a:off x="4151266" y="42621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546337-0B78-75DD-1EB2-9F5B3DC86770}"/>
              </a:ext>
            </a:extLst>
          </p:cNvPr>
          <p:cNvSpPr txBox="1"/>
          <p:nvPr/>
        </p:nvSpPr>
        <p:spPr>
          <a:xfrm>
            <a:off x="4863808" y="42660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B51C50-2370-4CBC-B399-5262B060B2E5}"/>
              </a:ext>
            </a:extLst>
          </p:cNvPr>
          <p:cNvSpPr/>
          <p:nvPr/>
        </p:nvSpPr>
        <p:spPr>
          <a:xfrm>
            <a:off x="5252708" y="4262150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61449B-6662-E957-B541-4764E31096D0}"/>
              </a:ext>
            </a:extLst>
          </p:cNvPr>
          <p:cNvSpPr txBox="1"/>
          <p:nvPr/>
        </p:nvSpPr>
        <p:spPr>
          <a:xfrm>
            <a:off x="5252708" y="4261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11CE56-3AF1-AD24-FBE1-2275760B9637}"/>
              </a:ext>
            </a:extLst>
          </p:cNvPr>
          <p:cNvSpPr txBox="1"/>
          <p:nvPr/>
        </p:nvSpPr>
        <p:spPr>
          <a:xfrm>
            <a:off x="5960442" y="4265873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21AC9A-4CCF-8DF9-71CE-74AB0C6847F6}"/>
              </a:ext>
            </a:extLst>
          </p:cNvPr>
          <p:cNvSpPr/>
          <p:nvPr/>
        </p:nvSpPr>
        <p:spPr>
          <a:xfrm>
            <a:off x="6347318" y="4261935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000269-40EE-FC3D-7668-22E7B82F0170}"/>
              </a:ext>
            </a:extLst>
          </p:cNvPr>
          <p:cNvSpPr txBox="1"/>
          <p:nvPr/>
        </p:nvSpPr>
        <p:spPr>
          <a:xfrm>
            <a:off x="6347318" y="426172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6989F2-00A1-61CB-204D-952E4CA83655}"/>
              </a:ext>
            </a:extLst>
          </p:cNvPr>
          <p:cNvSpPr txBox="1"/>
          <p:nvPr/>
        </p:nvSpPr>
        <p:spPr>
          <a:xfrm>
            <a:off x="7059860" y="42656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D9B2BE-97B7-679E-1FDF-AA6B8E73D35C}"/>
              </a:ext>
            </a:extLst>
          </p:cNvPr>
          <p:cNvSpPr/>
          <p:nvPr/>
        </p:nvSpPr>
        <p:spPr>
          <a:xfrm>
            <a:off x="7441928" y="4266060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EB4C2D-327A-AD80-68E5-5EBFE35D1072}"/>
              </a:ext>
            </a:extLst>
          </p:cNvPr>
          <p:cNvSpPr txBox="1"/>
          <p:nvPr/>
        </p:nvSpPr>
        <p:spPr>
          <a:xfrm>
            <a:off x="7441928" y="42658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CF41C7-F301-40B0-48A0-D79A9DFDEFC8}"/>
              </a:ext>
            </a:extLst>
          </p:cNvPr>
          <p:cNvSpPr txBox="1"/>
          <p:nvPr/>
        </p:nvSpPr>
        <p:spPr>
          <a:xfrm>
            <a:off x="8144852" y="426978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1F96B1F-233C-C671-6F24-8ED4B93DF7E5}"/>
              </a:ext>
            </a:extLst>
          </p:cNvPr>
          <p:cNvSpPr/>
          <p:nvPr/>
        </p:nvSpPr>
        <p:spPr>
          <a:xfrm>
            <a:off x="1960965" y="5097164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4C32F-7559-042A-BCA2-64FF3921BFE6}"/>
              </a:ext>
            </a:extLst>
          </p:cNvPr>
          <p:cNvSpPr txBox="1"/>
          <p:nvPr/>
        </p:nvSpPr>
        <p:spPr>
          <a:xfrm>
            <a:off x="1960965" y="50969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84082E-2916-3174-681F-18703D16DA82}"/>
              </a:ext>
            </a:extLst>
          </p:cNvPr>
          <p:cNvSpPr txBox="1"/>
          <p:nvPr/>
        </p:nvSpPr>
        <p:spPr>
          <a:xfrm>
            <a:off x="2635035" y="5100887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C55895-A878-CF62-ACB1-887C9F1A2BA2}"/>
              </a:ext>
            </a:extLst>
          </p:cNvPr>
          <p:cNvSpPr/>
          <p:nvPr/>
        </p:nvSpPr>
        <p:spPr>
          <a:xfrm>
            <a:off x="864959" y="5097809"/>
            <a:ext cx="981512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096871-DA1A-67E9-77F9-7E4FA238F3B2}"/>
              </a:ext>
            </a:extLst>
          </p:cNvPr>
          <p:cNvSpPr txBox="1"/>
          <p:nvPr/>
        </p:nvSpPr>
        <p:spPr>
          <a:xfrm>
            <a:off x="864959" y="509759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3AE0BA-1D45-C40C-4AD2-24E624BF9760}"/>
              </a:ext>
            </a:extLst>
          </p:cNvPr>
          <p:cNvSpPr txBox="1"/>
          <p:nvPr/>
        </p:nvSpPr>
        <p:spPr>
          <a:xfrm>
            <a:off x="1577501" y="51015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119E75-C8FE-BBC5-2A3E-0CFA4F68FF14}"/>
              </a:ext>
            </a:extLst>
          </p:cNvPr>
          <p:cNvSpPr/>
          <p:nvPr/>
        </p:nvSpPr>
        <p:spPr>
          <a:xfrm>
            <a:off x="9109724" y="1234672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87051CE-39E5-9871-87F6-C45057F82CFF}"/>
              </a:ext>
            </a:extLst>
          </p:cNvPr>
          <p:cNvSpPr/>
          <p:nvPr/>
        </p:nvSpPr>
        <p:spPr>
          <a:xfrm>
            <a:off x="9109724" y="149467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0709D34-E813-E917-C3A3-162924E9BE24}"/>
              </a:ext>
            </a:extLst>
          </p:cNvPr>
          <p:cNvSpPr/>
          <p:nvPr/>
        </p:nvSpPr>
        <p:spPr>
          <a:xfrm>
            <a:off x="9107869" y="1755303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79F7C16-3C3D-31D5-AB40-F99F5D8AA8A8}"/>
              </a:ext>
            </a:extLst>
          </p:cNvPr>
          <p:cNvSpPr/>
          <p:nvPr/>
        </p:nvSpPr>
        <p:spPr>
          <a:xfrm>
            <a:off x="9107869" y="2015301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0EAD42E-55D4-A316-9D32-D4FFE1A2E8C9}"/>
              </a:ext>
            </a:extLst>
          </p:cNvPr>
          <p:cNvSpPr/>
          <p:nvPr/>
        </p:nvSpPr>
        <p:spPr>
          <a:xfrm>
            <a:off x="9104036" y="2275299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593F88F-6402-C08D-F3A5-46C090531D5A}"/>
              </a:ext>
            </a:extLst>
          </p:cNvPr>
          <p:cNvSpPr/>
          <p:nvPr/>
        </p:nvSpPr>
        <p:spPr>
          <a:xfrm>
            <a:off x="9104036" y="2535297"/>
            <a:ext cx="177260" cy="179372"/>
          </a:xfrm>
          <a:prstGeom prst="roundRect">
            <a:avLst>
              <a:gd name="adj" fmla="val 7286"/>
            </a:avLst>
          </a:prstGeom>
          <a:pattFill prst="wdUpDiag">
            <a:fgClr>
              <a:srgbClr val="EE7A7A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3C26275-D9A6-2690-049E-6DABEBCD9D61}"/>
              </a:ext>
            </a:extLst>
          </p:cNvPr>
          <p:cNvSpPr/>
          <p:nvPr/>
        </p:nvSpPr>
        <p:spPr>
          <a:xfrm>
            <a:off x="9102181" y="279593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2A5F845-51A4-4025-D44E-93DE6C467ED7}"/>
              </a:ext>
            </a:extLst>
          </p:cNvPr>
          <p:cNvSpPr/>
          <p:nvPr/>
        </p:nvSpPr>
        <p:spPr>
          <a:xfrm>
            <a:off x="9102181" y="3055928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56D147-942A-D34B-3BFA-20BF5083A46E}"/>
              </a:ext>
            </a:extLst>
          </p:cNvPr>
          <p:cNvSpPr txBox="1"/>
          <p:nvPr/>
        </p:nvSpPr>
        <p:spPr>
          <a:xfrm>
            <a:off x="9286984" y="119763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7C62B2-E1FA-3974-5797-4F0DC2736CA8}"/>
              </a:ext>
            </a:extLst>
          </p:cNvPr>
          <p:cNvSpPr txBox="1"/>
          <p:nvPr/>
        </p:nvSpPr>
        <p:spPr>
          <a:xfrm>
            <a:off x="9286984" y="144807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ECE804-BA45-285F-6840-B530DB05776F}"/>
              </a:ext>
            </a:extLst>
          </p:cNvPr>
          <p:cNvSpPr txBox="1"/>
          <p:nvPr/>
        </p:nvSpPr>
        <p:spPr>
          <a:xfrm>
            <a:off x="9288384" y="171418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Jour férié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8A3E65-A34C-B3CD-B187-F1B6DE6A20FD}"/>
              </a:ext>
            </a:extLst>
          </p:cNvPr>
          <p:cNvSpPr txBox="1"/>
          <p:nvPr/>
        </p:nvSpPr>
        <p:spPr>
          <a:xfrm>
            <a:off x="9286529" y="1973864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9E9C79-5318-1CF3-D593-D63985C622DB}"/>
              </a:ext>
            </a:extLst>
          </p:cNvPr>
          <p:cNvSpPr txBox="1"/>
          <p:nvPr/>
        </p:nvSpPr>
        <p:spPr>
          <a:xfrm>
            <a:off x="9286529" y="223419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F055AF-F3E9-5893-C4F9-CC3052E0BB9A}"/>
              </a:ext>
            </a:extLst>
          </p:cNvPr>
          <p:cNvSpPr txBox="1"/>
          <p:nvPr/>
        </p:nvSpPr>
        <p:spPr>
          <a:xfrm>
            <a:off x="9278110" y="2490500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C1A1CD6-3F0E-C799-7FB4-125F4890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08" y="2306839"/>
            <a:ext cx="116291" cy="116291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A7D2847-EE44-0B3C-4300-6DB94E8D9CF0}"/>
              </a:ext>
            </a:extLst>
          </p:cNvPr>
          <p:cNvSpPr/>
          <p:nvPr/>
        </p:nvSpPr>
        <p:spPr>
          <a:xfrm>
            <a:off x="9444630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E852A9-98BA-A93D-643E-C15DA9FE1C3A}"/>
              </a:ext>
            </a:extLst>
          </p:cNvPr>
          <p:cNvSpPr txBox="1"/>
          <p:nvPr/>
        </p:nvSpPr>
        <p:spPr>
          <a:xfrm>
            <a:off x="9325553" y="3804206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Crédit d’absences 2023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8D7953-EF37-D92B-BFC9-80B1205A27EF}"/>
              </a:ext>
            </a:extLst>
          </p:cNvPr>
          <p:cNvSpPr txBox="1"/>
          <p:nvPr/>
        </p:nvSpPr>
        <p:spPr>
          <a:xfrm>
            <a:off x="9029090" y="444571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Employeurs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895D70-636C-8ABD-FE2A-F20FD9D71FB2}"/>
              </a:ext>
            </a:extLst>
          </p:cNvPr>
          <p:cNvSpPr/>
          <p:nvPr/>
        </p:nvSpPr>
        <p:spPr>
          <a:xfrm>
            <a:off x="10844256" y="4751577"/>
            <a:ext cx="368664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C7DF3D7-9902-984A-0C4B-B763482B3753}"/>
              </a:ext>
            </a:extLst>
          </p:cNvPr>
          <p:cNvSpPr txBox="1"/>
          <p:nvPr/>
        </p:nvSpPr>
        <p:spPr>
          <a:xfrm>
            <a:off x="10489017" y="4442021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RTT Employés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BAFE5B2-FF5C-5976-76B7-DABCCC860717}"/>
              </a:ext>
            </a:extLst>
          </p:cNvPr>
          <p:cNvSpPr/>
          <p:nvPr/>
        </p:nvSpPr>
        <p:spPr>
          <a:xfrm>
            <a:off x="10111028" y="5604063"/>
            <a:ext cx="420299" cy="311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25400" dir="132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9DB1C6F-4FE5-27B1-28E8-01CC35283F6D}"/>
              </a:ext>
            </a:extLst>
          </p:cNvPr>
          <p:cNvSpPr txBox="1"/>
          <p:nvPr/>
        </p:nvSpPr>
        <p:spPr>
          <a:xfrm>
            <a:off x="9854882" y="534245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Congé payé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76C953B-A00E-3E0D-C2CC-EC07523FB182}"/>
              </a:ext>
            </a:extLst>
          </p:cNvPr>
          <p:cNvSpPr txBox="1"/>
          <p:nvPr/>
        </p:nvSpPr>
        <p:spPr>
          <a:xfrm>
            <a:off x="10531350" y="5616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33D791-DD89-9F94-55DC-2DAB9D779A0A}"/>
              </a:ext>
            </a:extLst>
          </p:cNvPr>
          <p:cNvSpPr txBox="1"/>
          <p:nvPr/>
        </p:nvSpPr>
        <p:spPr>
          <a:xfrm>
            <a:off x="4365431" y="4044850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0859FE-6B76-8C4B-ADA0-AD212C242CCB}"/>
              </a:ext>
            </a:extLst>
          </p:cNvPr>
          <p:cNvSpPr/>
          <p:nvPr/>
        </p:nvSpPr>
        <p:spPr>
          <a:xfrm>
            <a:off x="4790634" y="4040912"/>
            <a:ext cx="981512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3EED55-6BAD-7A65-9FEE-E240813BE969}"/>
              </a:ext>
            </a:extLst>
          </p:cNvPr>
          <p:cNvSpPr txBox="1"/>
          <p:nvPr/>
        </p:nvSpPr>
        <p:spPr>
          <a:xfrm>
            <a:off x="4790634" y="404069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FA1DA9-B9B2-0771-903A-78BD90724954}"/>
              </a:ext>
            </a:extLst>
          </p:cNvPr>
          <p:cNvSpPr txBox="1"/>
          <p:nvPr/>
        </p:nvSpPr>
        <p:spPr>
          <a:xfrm>
            <a:off x="5503176" y="40446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J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3D738B-DAA5-E7F2-E4B5-F5763CBAB378}"/>
              </a:ext>
            </a:extLst>
          </p:cNvPr>
          <p:cNvSpPr txBox="1"/>
          <p:nvPr/>
        </p:nvSpPr>
        <p:spPr>
          <a:xfrm>
            <a:off x="5892076" y="404048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26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B79728-A4FD-1B08-BED6-DA90AEB5124E}"/>
              </a:ext>
            </a:extLst>
          </p:cNvPr>
          <p:cNvSpPr/>
          <p:nvPr/>
        </p:nvSpPr>
        <p:spPr>
          <a:xfrm>
            <a:off x="4473914" y="3593016"/>
            <a:ext cx="1715606" cy="2748818"/>
          </a:xfrm>
          <a:prstGeom prst="roundRect">
            <a:avLst>
              <a:gd name="adj" fmla="val 3179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8D5A6B-D370-8244-9276-1E871C81A15B}"/>
              </a:ext>
            </a:extLst>
          </p:cNvPr>
          <p:cNvSpPr txBox="1"/>
          <p:nvPr/>
        </p:nvSpPr>
        <p:spPr>
          <a:xfrm>
            <a:off x="4508490" y="366693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Dates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1172C6-E80F-85D2-EF35-1D95A78EF0A3}"/>
              </a:ext>
            </a:extLst>
          </p:cNvPr>
          <p:cNvSpPr txBox="1"/>
          <p:nvPr/>
        </p:nvSpPr>
        <p:spPr>
          <a:xfrm>
            <a:off x="4532443" y="3940188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11/06/2023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F95A01-5251-9268-7944-B30116CE44F3}"/>
              </a:ext>
            </a:extLst>
          </p:cNvPr>
          <p:cNvSpPr txBox="1"/>
          <p:nvPr/>
        </p:nvSpPr>
        <p:spPr>
          <a:xfrm>
            <a:off x="4526278" y="4415291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17/06/2023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D949855-8575-2FD8-1065-6F2EC64E7138}"/>
              </a:ext>
            </a:extLst>
          </p:cNvPr>
          <p:cNvSpPr/>
          <p:nvPr/>
        </p:nvSpPr>
        <p:spPr>
          <a:xfrm>
            <a:off x="5939301" y="3661484"/>
            <a:ext cx="195964" cy="22257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E9538F9-07FD-224B-BF9E-E5293EA1D420}"/>
              </a:ext>
            </a:extLst>
          </p:cNvPr>
          <p:cNvSpPr txBox="1"/>
          <p:nvPr/>
        </p:nvSpPr>
        <p:spPr>
          <a:xfrm>
            <a:off x="4538633" y="4175447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22A29C24-34F0-A28C-1FDA-A6A894B1EF9C}"/>
              </a:ext>
            </a:extLst>
          </p:cNvPr>
          <p:cNvSpPr/>
          <p:nvPr/>
        </p:nvSpPr>
        <p:spPr>
          <a:xfrm>
            <a:off x="4711822" y="505965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0E28F5C2-5C29-1F79-4E39-8D8A7BF26B82}"/>
              </a:ext>
            </a:extLst>
          </p:cNvPr>
          <p:cNvSpPr/>
          <p:nvPr/>
        </p:nvSpPr>
        <p:spPr>
          <a:xfrm>
            <a:off x="5287645" y="505965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F835054-BBF3-58D1-9FBA-47B8F9319124}"/>
              </a:ext>
            </a:extLst>
          </p:cNvPr>
          <p:cNvSpPr/>
          <p:nvPr/>
        </p:nvSpPr>
        <p:spPr>
          <a:xfrm>
            <a:off x="5859593" y="5059650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02CF0DC-9EB6-A486-C46C-6C30227FC0BF}"/>
              </a:ext>
            </a:extLst>
          </p:cNvPr>
          <p:cNvSpPr txBox="1"/>
          <p:nvPr/>
        </p:nvSpPr>
        <p:spPr>
          <a:xfrm>
            <a:off x="4470765" y="4839606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Congé p.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6665630-B731-CE96-D149-6FC0DE9127CC}"/>
              </a:ext>
            </a:extLst>
          </p:cNvPr>
          <p:cNvSpPr txBox="1"/>
          <p:nvPr/>
        </p:nvSpPr>
        <p:spPr>
          <a:xfrm>
            <a:off x="5030768" y="4841939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Congé s.s.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6D1B982-CE24-C0E8-4D52-A19DADC7A396}"/>
              </a:ext>
            </a:extLst>
          </p:cNvPr>
          <p:cNvSpPr txBox="1"/>
          <p:nvPr/>
        </p:nvSpPr>
        <p:spPr>
          <a:xfrm>
            <a:off x="5736266" y="4841938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RTT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5846EE3E-3888-4B86-6ED6-2BC98F1D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18" y="5091190"/>
            <a:ext cx="116291" cy="116291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B26EF51E-4865-BBEF-86FF-B72B9E21F14F}"/>
              </a:ext>
            </a:extLst>
          </p:cNvPr>
          <p:cNvSpPr txBox="1"/>
          <p:nvPr/>
        </p:nvSpPr>
        <p:spPr>
          <a:xfrm>
            <a:off x="4478049" y="5373997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Motif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5D57AFD1-4C76-AA0B-8727-8E7EC4E8DA91}"/>
              </a:ext>
            </a:extLst>
          </p:cNvPr>
          <p:cNvSpPr/>
          <p:nvPr/>
        </p:nvSpPr>
        <p:spPr>
          <a:xfrm>
            <a:off x="4546423" y="5659369"/>
            <a:ext cx="1570588" cy="383841"/>
          </a:xfrm>
          <a:prstGeom prst="roundRect">
            <a:avLst>
              <a:gd name="adj" fmla="val 298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728987F3-3704-1BD8-356E-AFA7A82B924B}"/>
              </a:ext>
            </a:extLst>
          </p:cNvPr>
          <p:cNvSpPr/>
          <p:nvPr/>
        </p:nvSpPr>
        <p:spPr>
          <a:xfrm>
            <a:off x="4958308" y="6087915"/>
            <a:ext cx="747402" cy="215491"/>
          </a:xfrm>
          <a:prstGeom prst="roundRect">
            <a:avLst>
              <a:gd name="adj" fmla="val 298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VALIDER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8895060-1724-9F9F-AAF2-BFC78085882F}"/>
              </a:ext>
            </a:extLst>
          </p:cNvPr>
          <p:cNvSpPr txBox="1"/>
          <p:nvPr/>
        </p:nvSpPr>
        <p:spPr>
          <a:xfrm>
            <a:off x="5599725" y="4419217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5 jrs</a:t>
            </a:r>
          </a:p>
        </p:txBody>
      </p:sp>
      <p:sp>
        <p:nvSpPr>
          <p:cNvPr id="182" name="Isosceles Triangle 181">
            <a:extLst>
              <a:ext uri="{FF2B5EF4-FFF2-40B4-BE49-F238E27FC236}">
                <a16:creationId xmlns:a16="http://schemas.microsoft.com/office/drawing/2014/main" id="{85E47E02-1D3C-4ABC-F145-D037575B2393}"/>
              </a:ext>
            </a:extLst>
          </p:cNvPr>
          <p:cNvSpPr/>
          <p:nvPr/>
        </p:nvSpPr>
        <p:spPr>
          <a:xfrm>
            <a:off x="5447920" y="3986350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Isosceles Triangle 182">
            <a:extLst>
              <a:ext uri="{FF2B5EF4-FFF2-40B4-BE49-F238E27FC236}">
                <a16:creationId xmlns:a16="http://schemas.microsoft.com/office/drawing/2014/main" id="{09562316-F583-5CEF-0820-FB6DF26E0ECD}"/>
              </a:ext>
            </a:extLst>
          </p:cNvPr>
          <p:cNvSpPr/>
          <p:nvPr/>
        </p:nvSpPr>
        <p:spPr>
          <a:xfrm rot="10800000">
            <a:off x="5447921" y="4090468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CC46C128-1E1E-49CC-15FF-79845091D09A}"/>
              </a:ext>
            </a:extLst>
          </p:cNvPr>
          <p:cNvSpPr/>
          <p:nvPr/>
        </p:nvSpPr>
        <p:spPr>
          <a:xfrm>
            <a:off x="4608482" y="3967469"/>
            <a:ext cx="178861" cy="2057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FFD3CF31-AD81-14E7-51BE-F17F3A5FC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83" y="3045101"/>
            <a:ext cx="294029" cy="294029"/>
          </a:xfrm>
          <a:prstGeom prst="rect">
            <a:avLst/>
          </a:prstGeom>
        </p:spPr>
      </p:pic>
      <p:sp>
        <p:nvSpPr>
          <p:cNvPr id="191" name="Isosceles Triangle 190">
            <a:extLst>
              <a:ext uri="{FF2B5EF4-FFF2-40B4-BE49-F238E27FC236}">
                <a16:creationId xmlns:a16="http://schemas.microsoft.com/office/drawing/2014/main" id="{465F7521-C48A-AFE0-55A3-34E9B16CEA6F}"/>
              </a:ext>
            </a:extLst>
          </p:cNvPr>
          <p:cNvSpPr/>
          <p:nvPr/>
        </p:nvSpPr>
        <p:spPr>
          <a:xfrm>
            <a:off x="5448799" y="4461377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Isosceles Triangle 191">
            <a:extLst>
              <a:ext uri="{FF2B5EF4-FFF2-40B4-BE49-F238E27FC236}">
                <a16:creationId xmlns:a16="http://schemas.microsoft.com/office/drawing/2014/main" id="{6B515E0A-C57A-71DB-4E9F-C73920102984}"/>
              </a:ext>
            </a:extLst>
          </p:cNvPr>
          <p:cNvSpPr/>
          <p:nvPr/>
        </p:nvSpPr>
        <p:spPr>
          <a:xfrm rot="10800000">
            <a:off x="5448800" y="4565495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0A96F9-45C2-C188-65E8-016C3A48CE83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0F5442A4-5C48-506E-76DC-852028344DA2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2B18269F-6C3C-3346-C8DB-A0738F832BAC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2EEAE07D-CB7B-6F0A-BC9E-4940B8543565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EA0CA6D3-BCB1-5877-3D55-ABE61DDB0398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74D4E510-56CC-F8A8-C119-5BEAFD8E9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5EBC7E44-2CE9-6825-E8A2-30CFC74A46EE}"/>
              </a:ext>
            </a:extLst>
          </p:cNvPr>
          <p:cNvSpPr txBox="1"/>
          <p:nvPr/>
        </p:nvSpPr>
        <p:spPr>
          <a:xfrm>
            <a:off x="11198860" y="4764062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BDB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129405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28652-5487-9FE0-2244-5BC5D4D1494C}"/>
              </a:ext>
            </a:extLst>
          </p:cNvPr>
          <p:cNvSpPr/>
          <p:nvPr/>
        </p:nvSpPr>
        <p:spPr>
          <a:xfrm>
            <a:off x="561474" y="97856"/>
            <a:ext cx="11371907" cy="555650"/>
          </a:xfrm>
          <a:prstGeom prst="rect">
            <a:avLst/>
          </a:prstGeom>
          <a:solidFill>
            <a:srgbClr val="728F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269220-3137-8955-04FA-8C39EF5CE138}"/>
              </a:ext>
            </a:extLst>
          </p:cNvPr>
          <p:cNvSpPr/>
          <p:nvPr/>
        </p:nvSpPr>
        <p:spPr>
          <a:xfrm>
            <a:off x="11336679" y="159884"/>
            <a:ext cx="457196" cy="416578"/>
          </a:xfrm>
          <a:prstGeom prst="ellipse">
            <a:avLst/>
          </a:prstGeom>
          <a:solidFill>
            <a:srgbClr val="F4E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0B831C-2CFE-C7AB-B504-38AA6F3BC552}"/>
              </a:ext>
            </a:extLst>
          </p:cNvPr>
          <p:cNvSpPr/>
          <p:nvPr/>
        </p:nvSpPr>
        <p:spPr>
          <a:xfrm>
            <a:off x="705569" y="197921"/>
            <a:ext cx="996555" cy="340505"/>
          </a:xfrm>
          <a:prstGeom prst="roundRect">
            <a:avLst>
              <a:gd name="adj" fmla="val 6378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Accueil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CE04B4-7D84-DD4C-1E2B-D18412D3D026}"/>
              </a:ext>
            </a:extLst>
          </p:cNvPr>
          <p:cNvSpPr/>
          <p:nvPr/>
        </p:nvSpPr>
        <p:spPr>
          <a:xfrm>
            <a:off x="1961822" y="197921"/>
            <a:ext cx="156994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 absences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3A81F3-C89B-C224-0AE5-A090DAAAA1F2}"/>
              </a:ext>
            </a:extLst>
          </p:cNvPr>
          <p:cNvSpPr/>
          <p:nvPr/>
        </p:nvSpPr>
        <p:spPr>
          <a:xfrm>
            <a:off x="3791463" y="197921"/>
            <a:ext cx="1796593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équipe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6B501F-C80C-F4E4-6FFF-77A2864955BF}"/>
              </a:ext>
            </a:extLst>
          </p:cNvPr>
          <p:cNvSpPr/>
          <p:nvPr/>
        </p:nvSpPr>
        <p:spPr>
          <a:xfrm>
            <a:off x="5847754" y="198018"/>
            <a:ext cx="2087932" cy="340505"/>
          </a:xfrm>
          <a:prstGeom prst="roundRect">
            <a:avLst>
              <a:gd name="adj" fmla="val 4320"/>
            </a:avLst>
          </a:prstGeom>
          <a:solidFill>
            <a:srgbClr val="F4EFF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Absences entreprise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61B090-D9F5-A316-2864-2F8D342B5D38}"/>
              </a:ext>
            </a:extLst>
          </p:cNvPr>
          <p:cNvSpPr/>
          <p:nvPr/>
        </p:nvSpPr>
        <p:spPr>
          <a:xfrm>
            <a:off x="11472064" y="748456"/>
            <a:ext cx="321811" cy="3020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F3B4B1-4627-E7B4-4609-51C66BE8C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17" y="790178"/>
            <a:ext cx="218559" cy="218559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42D1F9E-FAFA-A262-A4F4-75A297EF3985}"/>
              </a:ext>
            </a:extLst>
          </p:cNvPr>
          <p:cNvGraphicFramePr>
            <a:graphicFrameLocks noGrp="1"/>
          </p:cNvGraphicFramePr>
          <p:nvPr/>
        </p:nvGraphicFramePr>
        <p:xfrm>
          <a:off x="561474" y="1481214"/>
          <a:ext cx="11371926" cy="4509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379">
                  <a:extLst>
                    <a:ext uri="{9D8B030D-6E8A-4147-A177-3AD203B41FA5}">
                      <a16:colId xmlns:a16="http://schemas.microsoft.com/office/drawing/2014/main" val="1695201898"/>
                    </a:ext>
                  </a:extLst>
                </a:gridCol>
                <a:gridCol w="358011">
                  <a:extLst>
                    <a:ext uri="{9D8B030D-6E8A-4147-A177-3AD203B41FA5}">
                      <a16:colId xmlns:a16="http://schemas.microsoft.com/office/drawing/2014/main" val="1867437917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03300790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056787625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531789113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16452092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19104061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611569967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554656197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41077099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189874349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47088588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13159442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796589102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451449528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220759333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34604619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614853882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543624503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98794377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146762739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881576028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861374838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2966980081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396936201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317999932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02650246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223715773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28987148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583340840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3312384272"/>
                    </a:ext>
                  </a:extLst>
                </a:gridCol>
              </a:tblGrid>
              <a:tr h="2970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Nom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01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02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03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04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05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06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07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08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09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11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12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13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14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16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17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18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19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20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21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22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23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24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25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26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27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28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29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30</a:t>
                      </a:r>
                    </a:p>
                  </a:txBody>
                  <a:tcPr>
                    <a:solidFill>
                      <a:srgbClr val="728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961954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659672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757459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80067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48087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  <a:r>
                        <a:rPr lang="en-US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13288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F1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30945"/>
                  </a:ext>
                </a:extLst>
              </a:tr>
              <a:tr h="6017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269"/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>
                    <a:solidFill>
                      <a:srgbClr val="E2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3380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C7E9D91-DC79-AA5A-19BD-6FDDDAB781A7}"/>
              </a:ext>
            </a:extLst>
          </p:cNvPr>
          <p:cNvSpPr txBox="1"/>
          <p:nvPr/>
        </p:nvSpPr>
        <p:spPr>
          <a:xfrm>
            <a:off x="705569" y="714966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Planning des absences de l’équipe par département/jour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53EA01F-578A-CEF9-C4AB-B5BF4F10289A}"/>
              </a:ext>
            </a:extLst>
          </p:cNvPr>
          <p:cNvSpPr/>
          <p:nvPr/>
        </p:nvSpPr>
        <p:spPr>
          <a:xfrm>
            <a:off x="5728086" y="1216355"/>
            <a:ext cx="177260" cy="179372"/>
          </a:xfrm>
          <a:prstGeom prst="roundRect">
            <a:avLst>
              <a:gd name="adj" fmla="val 7286"/>
            </a:avLst>
          </a:prstGeom>
          <a:solidFill>
            <a:srgbClr val="E7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56BC19-8FFB-B603-9A40-B441CB213422}"/>
              </a:ext>
            </a:extLst>
          </p:cNvPr>
          <p:cNvSpPr txBox="1"/>
          <p:nvPr/>
        </p:nvSpPr>
        <p:spPr>
          <a:xfrm>
            <a:off x="5902160" y="1183133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refusée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A7211E-FAF2-56C8-6831-E5031424D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85" y="1249843"/>
            <a:ext cx="116291" cy="11629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686067-3CFD-6B4B-267E-9185DB476065}"/>
              </a:ext>
            </a:extLst>
          </p:cNvPr>
          <p:cNvSpPr/>
          <p:nvPr/>
        </p:nvSpPr>
        <p:spPr>
          <a:xfrm>
            <a:off x="7784012" y="1224236"/>
            <a:ext cx="177260" cy="179372"/>
          </a:xfrm>
          <a:prstGeom prst="roundRect">
            <a:avLst>
              <a:gd name="adj" fmla="val 7286"/>
            </a:avLst>
          </a:prstGeom>
          <a:solidFill>
            <a:srgbClr val="FFC2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5ED6A3-37DE-8DED-3BBA-44F31D4E39A3}"/>
              </a:ext>
            </a:extLst>
          </p:cNvPr>
          <p:cNvSpPr txBox="1"/>
          <p:nvPr/>
        </p:nvSpPr>
        <p:spPr>
          <a:xfrm>
            <a:off x="7966505" y="1194708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en cours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06F411-E41C-9BC8-C167-34398A7A3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184" y="1255776"/>
            <a:ext cx="116291" cy="116291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01787D-398C-59D2-45B2-9FF45CF3A75F}"/>
              </a:ext>
            </a:extLst>
          </p:cNvPr>
          <p:cNvSpPr/>
          <p:nvPr/>
        </p:nvSpPr>
        <p:spPr>
          <a:xfrm>
            <a:off x="9952126" y="1224236"/>
            <a:ext cx="177260" cy="179372"/>
          </a:xfrm>
          <a:prstGeom prst="roundRect">
            <a:avLst>
              <a:gd name="adj" fmla="val 7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DD4229-AC7A-D037-0EA7-40A72D8ABF24}"/>
              </a:ext>
            </a:extLst>
          </p:cNvPr>
          <p:cNvSpPr txBox="1"/>
          <p:nvPr/>
        </p:nvSpPr>
        <p:spPr>
          <a:xfrm>
            <a:off x="10134619" y="1183133"/>
            <a:ext cx="1768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Thin" panose="02000000000000000000" pitchFamily="2" charset="0"/>
                <a:ea typeface="Roboto Thin" panose="02000000000000000000" pitchFamily="2" charset="0"/>
              </a:rPr>
              <a:t>Demande absence validée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2070A61-68F6-42E8-9E01-54DF2C9A4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298" y="1255776"/>
            <a:ext cx="116291" cy="1162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C47CECB-5216-3186-4E3D-DB4B7700F7FE}"/>
              </a:ext>
            </a:extLst>
          </p:cNvPr>
          <p:cNvSpPr txBox="1"/>
          <p:nvPr/>
        </p:nvSpPr>
        <p:spPr>
          <a:xfrm>
            <a:off x="561474" y="110424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JUIN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348037-A207-91AF-C66B-B460A9862BBB}"/>
              </a:ext>
            </a:extLst>
          </p:cNvPr>
          <p:cNvSpPr/>
          <p:nvPr/>
        </p:nvSpPr>
        <p:spPr>
          <a:xfrm>
            <a:off x="1539419" y="1165974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619ADBB-E2C0-5113-4FEC-A77011D35E7A}"/>
              </a:ext>
            </a:extLst>
          </p:cNvPr>
          <p:cNvSpPr/>
          <p:nvPr/>
        </p:nvSpPr>
        <p:spPr>
          <a:xfrm rot="5400000">
            <a:off x="1614896" y="1245114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C9DE74-693B-B7CF-701D-368187582F33}"/>
              </a:ext>
            </a:extLst>
          </p:cNvPr>
          <p:cNvSpPr/>
          <p:nvPr/>
        </p:nvSpPr>
        <p:spPr>
          <a:xfrm>
            <a:off x="1248858" y="1165061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4E7CE07-A779-7441-C040-03BB643E05CA}"/>
              </a:ext>
            </a:extLst>
          </p:cNvPr>
          <p:cNvSpPr/>
          <p:nvPr/>
        </p:nvSpPr>
        <p:spPr>
          <a:xfrm rot="16200000" flipH="1">
            <a:off x="1320062" y="1244201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643451-5460-1505-A422-A345691DA418}"/>
              </a:ext>
            </a:extLst>
          </p:cNvPr>
          <p:cNvSpPr txBox="1"/>
          <p:nvPr/>
        </p:nvSpPr>
        <p:spPr>
          <a:xfrm>
            <a:off x="2075641" y="10936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2023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A72D7FF-953B-C1AE-957D-518284841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077" y="718447"/>
            <a:ext cx="335309" cy="390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C627BD-B07B-F2C5-5937-5DAE47F99D29}"/>
              </a:ext>
            </a:extLst>
          </p:cNvPr>
          <p:cNvSpPr/>
          <p:nvPr/>
        </p:nvSpPr>
        <p:spPr>
          <a:xfrm>
            <a:off x="3064848" y="1149547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21F9121-CEFF-A8CB-184A-0CB8F5472B82}"/>
              </a:ext>
            </a:extLst>
          </p:cNvPr>
          <p:cNvSpPr/>
          <p:nvPr/>
        </p:nvSpPr>
        <p:spPr>
          <a:xfrm rot="5400000">
            <a:off x="3140325" y="1228687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6CBB32-82C6-F9CF-0C7F-320C485BC86E}"/>
              </a:ext>
            </a:extLst>
          </p:cNvPr>
          <p:cNvSpPr/>
          <p:nvPr/>
        </p:nvSpPr>
        <p:spPr>
          <a:xfrm>
            <a:off x="2774287" y="1148634"/>
            <a:ext cx="234891" cy="22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895EADD-A2D5-3B5D-DA97-75DCF6045E17}"/>
              </a:ext>
            </a:extLst>
          </p:cNvPr>
          <p:cNvSpPr/>
          <p:nvPr/>
        </p:nvSpPr>
        <p:spPr>
          <a:xfrm rot="16200000" flipH="1">
            <a:off x="2845491" y="1227774"/>
            <a:ext cx="92503" cy="793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5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2255</Words>
  <Application>Microsoft Office PowerPoint</Application>
  <PresentationFormat>Widescreen</PresentationFormat>
  <Paragraphs>1646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Roboto Black</vt:lpstr>
      <vt:lpstr>Roboto Light</vt:lpstr>
      <vt:lpstr>Roboto Medium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</dc:creator>
  <cp:lastModifiedBy>JU</cp:lastModifiedBy>
  <cp:revision>12</cp:revision>
  <dcterms:created xsi:type="dcterms:W3CDTF">2023-07-12T06:09:48Z</dcterms:created>
  <dcterms:modified xsi:type="dcterms:W3CDTF">2023-07-12T14:48:39Z</dcterms:modified>
</cp:coreProperties>
</file>