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85" r:id="rId10"/>
    <p:sldId id="269" r:id="rId11"/>
    <p:sldId id="272" r:id="rId12"/>
    <p:sldId id="270" r:id="rId13"/>
    <p:sldId id="273" r:id="rId14"/>
    <p:sldId id="276" r:id="rId15"/>
    <p:sldId id="277" r:id="rId16"/>
    <p:sldId id="281" r:id="rId17"/>
    <p:sldId id="282" r:id="rId18"/>
    <p:sldId id="280" r:id="rId19"/>
    <p:sldId id="265" r:id="rId20"/>
    <p:sldId id="266" r:id="rId21"/>
    <p:sldId id="278" r:id="rId22"/>
    <p:sldId id="28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étion demande absence" id="{67B9AD76-8AB8-423C-B933-86629A82D5B1}">
          <p14:sldIdLst>
            <p14:sldId id="256"/>
            <p14:sldId id="257"/>
            <p14:sldId id="258"/>
          </p14:sldIdLst>
        </p14:section>
        <p14:section name="Création d'une nouvelle demande" id="{34512825-18D2-4820-9A72-38F7F7EFE5C0}">
          <p14:sldIdLst>
            <p14:sldId id="261"/>
            <p14:sldId id="259"/>
            <p14:sldId id="260"/>
          </p14:sldIdLst>
        </p14:section>
        <p14:section name="Modification d'une demande" id="{0F8C8FD5-464D-434E-A529-15460EB85EB7}">
          <p14:sldIdLst>
            <p14:sldId id="263"/>
            <p14:sldId id="262"/>
          </p14:sldIdLst>
        </p14:section>
        <p14:section name="suppression" id="{0FCB6D34-CAC2-455B-8512-9482B2D46F20}">
          <p14:sldIdLst>
            <p14:sldId id="285"/>
          </p14:sldIdLst>
        </p14:section>
        <p14:section name="manager absences equipes histogramme" id="{13E78831-282A-44AC-ADD3-47AAB3B90FF8}">
          <p14:sldIdLst>
            <p14:sldId id="269"/>
            <p14:sldId id="272"/>
            <p14:sldId id="270"/>
          </p14:sldIdLst>
        </p14:section>
        <p14:section name="admin create" id="{CD4399AA-00D9-4A24-9C41-D253D3F3ECB3}">
          <p14:sldIdLst>
            <p14:sldId id="273"/>
            <p14:sldId id="276"/>
            <p14:sldId id="277"/>
          </p14:sldIdLst>
        </p14:section>
        <p14:section name="admin create férié" id="{3EF1918E-09AC-4E76-A693-ED4BAAEE5B2E}">
          <p14:sldIdLst>
            <p14:sldId id="281"/>
            <p14:sldId id="282"/>
          </p14:sldIdLst>
        </p14:section>
        <p14:section name="admin modify rtt" id="{9A3544CE-026F-4F2D-A252-5769140763B9}">
          <p14:sldIdLst>
            <p14:sldId id="280"/>
          </p14:sldIdLst>
        </p14:section>
        <p14:section name="conflit après modifiation admin" id="{93FACA47-DB73-4C82-B28A-73CE73CAE340}">
          <p14:sldIdLst>
            <p14:sldId id="265"/>
            <p14:sldId id="266"/>
            <p14:sldId id="278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8B"/>
    <a:srgbClr val="FF9966"/>
    <a:srgbClr val="CC99FF"/>
    <a:srgbClr val="EE7A7A"/>
    <a:srgbClr val="FFC269"/>
    <a:srgbClr val="F1F4FD"/>
    <a:srgbClr val="FFD89F"/>
    <a:srgbClr val="728FE9"/>
    <a:srgbClr val="FFCBA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41" autoAdjust="0"/>
  </p:normalViewPr>
  <p:slideViewPr>
    <p:cSldViewPr snapToGrid="0">
      <p:cViewPr>
        <p:scale>
          <a:sx n="62" d="100"/>
          <a:sy n="62" d="100"/>
        </p:scale>
        <p:origin x="1291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8FB2-D390-D88A-5E40-91D1170C6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20F4-666A-1695-E86B-D5F2F9C75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BFBE-C8DA-4219-54A6-D24500AB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0BB6-F096-9241-1CC3-72C08CF7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7D98-AA89-C653-5A0A-5D3411B6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BB13-73F5-3D1E-0F33-E0B6D172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A142D-008E-260B-6A64-4DCFC8CD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3338-C055-98CB-7DE5-52F15731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468BE-AA26-0D49-9A4B-20F7FDF5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7F6F-1FAB-DAA7-7EBC-37871CB8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DE992-0A4B-1C40-FD50-D0E06D816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F583-AC6B-F973-0428-FED591D4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65F-B996-C9EE-6ABC-B0EE2E75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42AC6-8DD8-74CF-D059-9451FA8C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0A60-3098-0207-655A-6A2A0567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8EFE-58B4-D0D2-410A-40D0FA01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01F4-944A-9FBA-5321-ECFAD395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B156-372A-0CC5-39AC-C303EEA5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5E377-FF73-A8C2-69F8-C07656E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E31C-37D8-C9DF-5DC8-DEEF064B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247F-C71F-8FEF-F863-27B2B076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8E48-9C9E-4F53-DAE8-917200B8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D320-BAD8-1593-6C99-4DB3510F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43B8-DDA7-43BD-57B3-825EE36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9935-FDB7-2B6F-2654-52B67537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2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F324-DAF7-3767-2D54-8F51F9DC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5F42-C3C0-B99B-F2CE-0596ED75D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7CBB-D996-6836-C1C5-7299207E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977F4-92F8-0D83-8C18-756F5F7E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215B-34E9-D2CB-6417-D6C8713C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80A8-C7BF-CEA3-D72C-94BCE282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09A9-1543-C3FB-C011-0214CCCF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EBE5A-9700-933E-2765-1189F4BF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1E13-E4EC-A34F-FE8F-2470D9E4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27E4-A54F-04DE-4A06-DEB0F7ACD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D9558-A57B-CB2B-B93E-4BC6B1F27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58A67-BEF5-FDEE-68B2-57262A0D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FF3D0-1BE5-2C1F-5511-12FD69FB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B90FE-018F-A7B2-26A0-7485E77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A4E9-20A1-40C8-45C8-7A2C5C8A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191ED-5F27-D0B6-1629-9D264E67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E8B8-6536-5829-264C-A4AAD5BB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E97E-A874-CD05-F663-8620D18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0E018-FFC4-027E-D05F-4711D474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41173-60D9-0D25-7382-4359800D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11182-E24B-CB43-651A-65073B19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4814-9B56-5B8A-9481-59054230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CFA1-9C67-52F9-0801-4D8A5ADF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66DAD-C777-5249-6B71-FBC634BC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6FB4-6CC2-4E86-2A71-36256F1A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36C7E-9E27-CCEE-B9AC-12384A91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5CD28-EEAC-5449-ACF0-CF3E1E2D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BDA1-366F-9201-8052-9AEF5CAB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76EC0-0F8A-718C-DD03-118147794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8CD8-C7F0-E3AD-9DB2-6E4F507C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BF2B6-4B45-0935-5FF0-BDCB971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6B3F9-D201-8963-474E-B06779EB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B7DBB-B3B6-2B96-005F-8DB4BB49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8CF6F-0AC0-A45C-6D7F-9F83F94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5ACC-3CEE-B55C-B8F2-43E18B91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7A49-A47D-3E59-134E-C7A4FA20C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B1A19-6631-7483-5BCC-24322CAB3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804E-B719-F5A3-8339-19E013852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8B6F98C-11F5-84AA-0452-75F9C95920D3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3302871-A20B-D3B8-2536-1CC9747E55AD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C5A61F62-4351-2195-40C8-5B0CF08888B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C8D2C5EA-6D04-65BF-7C15-51286286D50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6EE3327-07A4-0A0A-FEAE-A1AE9A2F4BDD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3DFB2933-95AF-A3AD-035E-57BB8F45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04DAC4AA-2D81-B166-054B-4724907B6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25" y="3892230"/>
            <a:ext cx="185027" cy="276999"/>
          </a:xfrm>
          <a:prstGeom prst="rect">
            <a:avLst/>
          </a:prstGeom>
        </p:spPr>
      </p:pic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0E0DD16E-5ABD-B101-0765-EC82AABFE9E5}"/>
              </a:ext>
            </a:extLst>
          </p:cNvPr>
          <p:cNvSpPr/>
          <p:nvPr/>
        </p:nvSpPr>
        <p:spPr>
          <a:xfrm>
            <a:off x="1709108" y="3893467"/>
            <a:ext cx="117369" cy="131130"/>
          </a:xfrm>
          <a:prstGeom prst="mathMultiply">
            <a:avLst/>
          </a:prstGeom>
          <a:solidFill>
            <a:srgbClr val="EE7A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3CF1ACDC-4824-C1BE-5AD0-242E4994305E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42C40624-D155-DC65-4F68-469AAD26CB42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1BF5918-DFBF-CDD9-B039-786F941E2ACC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3A1618-1584-6868-4CBD-187A6364F693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D9E24D2-75D8-EBC4-E747-B5A3BAAFAD78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</p:spTree>
    <p:extLst>
      <p:ext uri="{BB962C8B-B14F-4D97-AF65-F5344CB8AC3E}">
        <p14:creationId xmlns:p14="http://schemas.microsoft.com/office/powerpoint/2010/main" val="318163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28652-5487-9FE0-2244-5BC5D4D1494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69220-3137-8955-04FA-8C39EF5CE138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0B831C-2CFE-C7AB-B504-38AA6F3BC55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E04B4-7D84-DD4C-1E2B-D18412D3D02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3A81F3-C89B-C224-0AE5-A090DAAAA1F2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B501F-C80C-F4E4-6FFF-77A2864955BF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61B090-D9F5-A316-2864-2F8D342B5D38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F3B4B1-4627-E7B4-4609-51C66BE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42D1F9E-FAFA-A262-A4F4-75A297EF3985}"/>
              </a:ext>
            </a:extLst>
          </p:cNvPr>
          <p:cNvGraphicFramePr>
            <a:graphicFrameLocks noGrp="1"/>
          </p:cNvGraphicFramePr>
          <p:nvPr/>
        </p:nvGraphicFramePr>
        <p:xfrm>
          <a:off x="561474" y="1481214"/>
          <a:ext cx="11371926" cy="4509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">
                  <a:extLst>
                    <a:ext uri="{9D8B030D-6E8A-4147-A177-3AD203B41FA5}">
                      <a16:colId xmlns:a16="http://schemas.microsoft.com/office/drawing/2014/main" val="1695201898"/>
                    </a:ext>
                  </a:extLst>
                </a:gridCol>
                <a:gridCol w="358011">
                  <a:extLst>
                    <a:ext uri="{9D8B030D-6E8A-4147-A177-3AD203B41FA5}">
                      <a16:colId xmlns:a16="http://schemas.microsoft.com/office/drawing/2014/main" val="186743791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03300790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056787625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3178911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6452092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19104061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61156996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55465619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41077099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89874349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4708858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3159442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79658910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45144952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22075933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34604619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61485388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54362450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98794377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46762739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88157602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86137483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966980081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396936201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31799993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02650246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22371577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28987148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8334084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312384272"/>
                    </a:ext>
                  </a:extLst>
                </a:gridCol>
              </a:tblGrid>
              <a:tr h="297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Nom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06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07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16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17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26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27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61954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59672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57459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80067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8087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3288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30945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3380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7E9D91-DC79-AA5A-19BD-6FDDDAB781A7}"/>
              </a:ext>
            </a:extLst>
          </p:cNvPr>
          <p:cNvSpPr txBox="1"/>
          <p:nvPr/>
        </p:nvSpPr>
        <p:spPr>
          <a:xfrm>
            <a:off x="705569" y="714966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 de l’équipe par département/jour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53EA01F-578A-CEF9-C4AB-B5BF4F10289A}"/>
              </a:ext>
            </a:extLst>
          </p:cNvPr>
          <p:cNvSpPr/>
          <p:nvPr/>
        </p:nvSpPr>
        <p:spPr>
          <a:xfrm>
            <a:off x="5728086" y="1216355"/>
            <a:ext cx="177260" cy="179372"/>
          </a:xfrm>
          <a:prstGeom prst="roundRect">
            <a:avLst>
              <a:gd name="adj" fmla="val 7286"/>
            </a:avLst>
          </a:prstGeom>
          <a:solidFill>
            <a:srgbClr val="E7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6BC19-8FFB-B603-9A40-B441CB213422}"/>
              </a:ext>
            </a:extLst>
          </p:cNvPr>
          <p:cNvSpPr txBox="1"/>
          <p:nvPr/>
        </p:nvSpPr>
        <p:spPr>
          <a:xfrm>
            <a:off x="5902160" y="1183133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A7211E-FAF2-56C8-6831-E5031424D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85" y="1249843"/>
            <a:ext cx="116291" cy="11629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686067-3CFD-6B4B-267E-9185DB476065}"/>
              </a:ext>
            </a:extLst>
          </p:cNvPr>
          <p:cNvSpPr/>
          <p:nvPr/>
        </p:nvSpPr>
        <p:spPr>
          <a:xfrm>
            <a:off x="7784012" y="1224236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2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ED6A3-37DE-8DED-3BBA-44F31D4E39A3}"/>
              </a:ext>
            </a:extLst>
          </p:cNvPr>
          <p:cNvSpPr txBox="1"/>
          <p:nvPr/>
        </p:nvSpPr>
        <p:spPr>
          <a:xfrm>
            <a:off x="7966505" y="1194708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06F411-E41C-9BC8-C167-34398A7A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84" y="1255776"/>
            <a:ext cx="116291" cy="116291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01787D-398C-59D2-45B2-9FF45CF3A75F}"/>
              </a:ext>
            </a:extLst>
          </p:cNvPr>
          <p:cNvSpPr/>
          <p:nvPr/>
        </p:nvSpPr>
        <p:spPr>
          <a:xfrm>
            <a:off x="9952126" y="122423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DD4229-AC7A-D037-0EA7-40A72D8ABF24}"/>
              </a:ext>
            </a:extLst>
          </p:cNvPr>
          <p:cNvSpPr txBox="1"/>
          <p:nvPr/>
        </p:nvSpPr>
        <p:spPr>
          <a:xfrm>
            <a:off x="10134619" y="1183133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validée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070A61-68F6-42E8-9E01-54DF2C9A4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298" y="1255776"/>
            <a:ext cx="116291" cy="1162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C47CECB-5216-3186-4E3D-DB4B7700F7FE}"/>
              </a:ext>
            </a:extLst>
          </p:cNvPr>
          <p:cNvSpPr txBox="1"/>
          <p:nvPr/>
        </p:nvSpPr>
        <p:spPr>
          <a:xfrm>
            <a:off x="561474" y="11042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348037-A207-91AF-C66B-B460A9862BBB}"/>
              </a:ext>
            </a:extLst>
          </p:cNvPr>
          <p:cNvSpPr/>
          <p:nvPr/>
        </p:nvSpPr>
        <p:spPr>
          <a:xfrm>
            <a:off x="1539419" y="116597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619ADBB-E2C0-5113-4FEC-A77011D35E7A}"/>
              </a:ext>
            </a:extLst>
          </p:cNvPr>
          <p:cNvSpPr/>
          <p:nvPr/>
        </p:nvSpPr>
        <p:spPr>
          <a:xfrm rot="5400000">
            <a:off x="1614896" y="124511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C9DE74-693B-B7CF-701D-368187582F33}"/>
              </a:ext>
            </a:extLst>
          </p:cNvPr>
          <p:cNvSpPr/>
          <p:nvPr/>
        </p:nvSpPr>
        <p:spPr>
          <a:xfrm>
            <a:off x="1248858" y="1165061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4E7CE07-A779-7441-C040-03BB643E05CA}"/>
              </a:ext>
            </a:extLst>
          </p:cNvPr>
          <p:cNvSpPr/>
          <p:nvPr/>
        </p:nvSpPr>
        <p:spPr>
          <a:xfrm rot="16200000" flipH="1">
            <a:off x="1320062" y="1244201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43451-5460-1505-A422-A345691DA418}"/>
              </a:ext>
            </a:extLst>
          </p:cNvPr>
          <p:cNvSpPr txBox="1"/>
          <p:nvPr/>
        </p:nvSpPr>
        <p:spPr>
          <a:xfrm>
            <a:off x="2075641" y="10936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A72D7FF-953B-C1AE-957D-51828484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77" y="718447"/>
            <a:ext cx="335309" cy="390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C627BD-B07B-F2C5-5937-5DAE47F99D29}"/>
              </a:ext>
            </a:extLst>
          </p:cNvPr>
          <p:cNvSpPr/>
          <p:nvPr/>
        </p:nvSpPr>
        <p:spPr>
          <a:xfrm>
            <a:off x="3064848" y="1149547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21F9121-CEFF-A8CB-184A-0CB8F5472B82}"/>
              </a:ext>
            </a:extLst>
          </p:cNvPr>
          <p:cNvSpPr/>
          <p:nvPr/>
        </p:nvSpPr>
        <p:spPr>
          <a:xfrm rot="5400000">
            <a:off x="3140325" y="1228687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CBB32-82C6-F9CF-0C7F-320C485BC86E}"/>
              </a:ext>
            </a:extLst>
          </p:cNvPr>
          <p:cNvSpPr/>
          <p:nvPr/>
        </p:nvSpPr>
        <p:spPr>
          <a:xfrm>
            <a:off x="2774287" y="114863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895EADD-A2D5-3B5D-DA97-75DCF6045E17}"/>
              </a:ext>
            </a:extLst>
          </p:cNvPr>
          <p:cNvSpPr/>
          <p:nvPr/>
        </p:nvSpPr>
        <p:spPr>
          <a:xfrm rot="16200000" flipH="1">
            <a:off x="2845491" y="122777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7593C2-67D1-780D-4245-627559095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05" y="1145758"/>
            <a:ext cx="234706" cy="2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28652-5487-9FE0-2244-5BC5D4D1494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69220-3137-8955-04FA-8C39EF5CE138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0B831C-2CFE-C7AB-B504-38AA6F3BC55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E04B4-7D84-DD4C-1E2B-D18412D3D02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3A81F3-C89B-C224-0AE5-A090DAAAA1F2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B501F-C80C-F4E4-6FFF-77A2864955BF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61B090-D9F5-A316-2864-2F8D342B5D38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F3B4B1-4627-E7B4-4609-51C66BE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42D1F9E-FAFA-A262-A4F4-75A297EF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73651"/>
              </p:ext>
            </p:extLst>
          </p:nvPr>
        </p:nvGraphicFramePr>
        <p:xfrm>
          <a:off x="561474" y="1481214"/>
          <a:ext cx="11371926" cy="4509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">
                  <a:extLst>
                    <a:ext uri="{9D8B030D-6E8A-4147-A177-3AD203B41FA5}">
                      <a16:colId xmlns:a16="http://schemas.microsoft.com/office/drawing/2014/main" val="1695201898"/>
                    </a:ext>
                  </a:extLst>
                </a:gridCol>
                <a:gridCol w="358011">
                  <a:extLst>
                    <a:ext uri="{9D8B030D-6E8A-4147-A177-3AD203B41FA5}">
                      <a16:colId xmlns:a16="http://schemas.microsoft.com/office/drawing/2014/main" val="186743791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03300790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056787625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3178911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6452092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19104061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61156996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55465619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41077099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89874349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4708858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3159442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79658910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45144952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22075933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34604619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61485388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54362450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98794377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46762739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88157602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86137483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966980081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396936201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31799993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02650246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22371577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28987148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8334084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312384272"/>
                    </a:ext>
                  </a:extLst>
                </a:gridCol>
              </a:tblGrid>
              <a:tr h="297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Nom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06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07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16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17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26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27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61954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59672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57459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80067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8087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3288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30945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3380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7E9D91-DC79-AA5A-19BD-6FDDDAB781A7}"/>
              </a:ext>
            </a:extLst>
          </p:cNvPr>
          <p:cNvSpPr txBox="1"/>
          <p:nvPr/>
        </p:nvSpPr>
        <p:spPr>
          <a:xfrm>
            <a:off x="705569" y="714966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 de l’équipe par département/jour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53EA01F-578A-CEF9-C4AB-B5BF4F10289A}"/>
              </a:ext>
            </a:extLst>
          </p:cNvPr>
          <p:cNvSpPr/>
          <p:nvPr/>
        </p:nvSpPr>
        <p:spPr>
          <a:xfrm>
            <a:off x="5728086" y="1216355"/>
            <a:ext cx="177260" cy="179372"/>
          </a:xfrm>
          <a:prstGeom prst="roundRect">
            <a:avLst>
              <a:gd name="adj" fmla="val 7286"/>
            </a:avLst>
          </a:prstGeom>
          <a:solidFill>
            <a:srgbClr val="E7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6BC19-8FFB-B603-9A40-B441CB213422}"/>
              </a:ext>
            </a:extLst>
          </p:cNvPr>
          <p:cNvSpPr txBox="1"/>
          <p:nvPr/>
        </p:nvSpPr>
        <p:spPr>
          <a:xfrm>
            <a:off x="5902160" y="1183133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A7211E-FAF2-56C8-6831-E5031424D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85" y="1249843"/>
            <a:ext cx="116291" cy="11629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686067-3CFD-6B4B-267E-9185DB476065}"/>
              </a:ext>
            </a:extLst>
          </p:cNvPr>
          <p:cNvSpPr/>
          <p:nvPr/>
        </p:nvSpPr>
        <p:spPr>
          <a:xfrm>
            <a:off x="7784012" y="1224236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2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ED6A3-37DE-8DED-3BBA-44F31D4E39A3}"/>
              </a:ext>
            </a:extLst>
          </p:cNvPr>
          <p:cNvSpPr txBox="1"/>
          <p:nvPr/>
        </p:nvSpPr>
        <p:spPr>
          <a:xfrm>
            <a:off x="7966505" y="1194708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06F411-E41C-9BC8-C167-34398A7A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84" y="1255776"/>
            <a:ext cx="116291" cy="116291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01787D-398C-59D2-45B2-9FF45CF3A75F}"/>
              </a:ext>
            </a:extLst>
          </p:cNvPr>
          <p:cNvSpPr/>
          <p:nvPr/>
        </p:nvSpPr>
        <p:spPr>
          <a:xfrm>
            <a:off x="9952126" y="122423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DD4229-AC7A-D037-0EA7-40A72D8ABF24}"/>
              </a:ext>
            </a:extLst>
          </p:cNvPr>
          <p:cNvSpPr txBox="1"/>
          <p:nvPr/>
        </p:nvSpPr>
        <p:spPr>
          <a:xfrm>
            <a:off x="10134619" y="1183133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validée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070A61-68F6-42E8-9E01-54DF2C9A4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298" y="1255776"/>
            <a:ext cx="116291" cy="1162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C47CECB-5216-3186-4E3D-DB4B7700F7FE}"/>
              </a:ext>
            </a:extLst>
          </p:cNvPr>
          <p:cNvSpPr txBox="1"/>
          <p:nvPr/>
        </p:nvSpPr>
        <p:spPr>
          <a:xfrm>
            <a:off x="561474" y="11042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348037-A207-91AF-C66B-B460A9862BBB}"/>
              </a:ext>
            </a:extLst>
          </p:cNvPr>
          <p:cNvSpPr/>
          <p:nvPr/>
        </p:nvSpPr>
        <p:spPr>
          <a:xfrm>
            <a:off x="1539419" y="116597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619ADBB-E2C0-5113-4FEC-A77011D35E7A}"/>
              </a:ext>
            </a:extLst>
          </p:cNvPr>
          <p:cNvSpPr/>
          <p:nvPr/>
        </p:nvSpPr>
        <p:spPr>
          <a:xfrm rot="5400000">
            <a:off x="1614896" y="124511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C9DE74-693B-B7CF-701D-368187582F33}"/>
              </a:ext>
            </a:extLst>
          </p:cNvPr>
          <p:cNvSpPr/>
          <p:nvPr/>
        </p:nvSpPr>
        <p:spPr>
          <a:xfrm>
            <a:off x="1248858" y="1165061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4E7CE07-A779-7441-C040-03BB643E05CA}"/>
              </a:ext>
            </a:extLst>
          </p:cNvPr>
          <p:cNvSpPr/>
          <p:nvPr/>
        </p:nvSpPr>
        <p:spPr>
          <a:xfrm rot="16200000" flipH="1">
            <a:off x="1320062" y="1244201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43451-5460-1505-A422-A345691DA418}"/>
              </a:ext>
            </a:extLst>
          </p:cNvPr>
          <p:cNvSpPr txBox="1"/>
          <p:nvPr/>
        </p:nvSpPr>
        <p:spPr>
          <a:xfrm>
            <a:off x="2075641" y="10936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A72D7FF-953B-C1AE-957D-51828484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77" y="718447"/>
            <a:ext cx="335309" cy="390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C627BD-B07B-F2C5-5937-5DAE47F99D29}"/>
              </a:ext>
            </a:extLst>
          </p:cNvPr>
          <p:cNvSpPr/>
          <p:nvPr/>
        </p:nvSpPr>
        <p:spPr>
          <a:xfrm>
            <a:off x="3064848" y="1149547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21F9121-CEFF-A8CB-184A-0CB8F5472B82}"/>
              </a:ext>
            </a:extLst>
          </p:cNvPr>
          <p:cNvSpPr/>
          <p:nvPr/>
        </p:nvSpPr>
        <p:spPr>
          <a:xfrm rot="5400000">
            <a:off x="3140325" y="1228687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CBB32-82C6-F9CF-0C7F-320C485BC86E}"/>
              </a:ext>
            </a:extLst>
          </p:cNvPr>
          <p:cNvSpPr/>
          <p:nvPr/>
        </p:nvSpPr>
        <p:spPr>
          <a:xfrm>
            <a:off x="2774287" y="114863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895EADD-A2D5-3B5D-DA97-75DCF6045E17}"/>
              </a:ext>
            </a:extLst>
          </p:cNvPr>
          <p:cNvSpPr/>
          <p:nvPr/>
        </p:nvSpPr>
        <p:spPr>
          <a:xfrm rot="16200000" flipH="1">
            <a:off x="2845491" y="122777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000006-B4DD-6D9F-9E5A-F071B1DEBBA3}"/>
              </a:ext>
            </a:extLst>
          </p:cNvPr>
          <p:cNvSpPr/>
          <p:nvPr/>
        </p:nvSpPr>
        <p:spPr>
          <a:xfrm>
            <a:off x="7044267" y="4300458"/>
            <a:ext cx="1749222" cy="618675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7A5BAF5E-919C-AACE-8EDD-9E7AEC958CBC}"/>
              </a:ext>
            </a:extLst>
          </p:cNvPr>
          <p:cNvSpPr/>
          <p:nvPr/>
        </p:nvSpPr>
        <p:spPr>
          <a:xfrm>
            <a:off x="8543270" y="4368926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4CD1FC3-5B3A-1D73-146F-BAA32D494CA6}"/>
              </a:ext>
            </a:extLst>
          </p:cNvPr>
          <p:cNvSpPr/>
          <p:nvPr/>
        </p:nvSpPr>
        <p:spPr>
          <a:xfrm>
            <a:off x="7112704" y="4616401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8E598A5-E06B-94FF-FAFF-82B29A4091D8}"/>
              </a:ext>
            </a:extLst>
          </p:cNvPr>
          <p:cNvSpPr/>
          <p:nvPr/>
        </p:nvSpPr>
        <p:spPr>
          <a:xfrm>
            <a:off x="7927839" y="4616402"/>
            <a:ext cx="791446" cy="215491"/>
          </a:xfrm>
          <a:prstGeom prst="roundRect">
            <a:avLst>
              <a:gd name="adj" fmla="val 2987"/>
            </a:avLst>
          </a:prstGeom>
          <a:solidFill>
            <a:srgbClr val="EE7A7A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REFUSER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86CEA5-77B1-3974-F65C-B76628056703}"/>
              </a:ext>
            </a:extLst>
          </p:cNvPr>
          <p:cNvSpPr/>
          <p:nvPr/>
        </p:nvSpPr>
        <p:spPr>
          <a:xfrm>
            <a:off x="6545629" y="3608173"/>
            <a:ext cx="1415643" cy="555650"/>
          </a:xfrm>
          <a:prstGeom prst="roundRect">
            <a:avLst/>
          </a:prstGeom>
          <a:noFill/>
          <a:ln>
            <a:solidFill>
              <a:srgbClr val="FFD89F"/>
            </a:solidFill>
          </a:ln>
          <a:effectLst>
            <a:glow rad="139700">
              <a:srgbClr val="FFC269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28C763-2FD4-D9BF-9E49-51C1CB836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720" y="3980504"/>
            <a:ext cx="294029" cy="2940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9E0A896-E4E1-D8E4-36F3-EE4B77EC13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05" y="1145758"/>
            <a:ext cx="234706" cy="2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28652-5487-9FE0-2244-5BC5D4D1494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69220-3137-8955-04FA-8C39EF5CE138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0B831C-2CFE-C7AB-B504-38AA6F3BC55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E04B4-7D84-DD4C-1E2B-D18412D3D02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3A81F3-C89B-C224-0AE5-A090DAAAA1F2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B501F-C80C-F4E4-6FFF-77A2864955BF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6908D7-AF36-A9BF-5F4A-A369A42E5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36" r="1227" b="9956"/>
          <a:stretch/>
        </p:blipFill>
        <p:spPr>
          <a:xfrm>
            <a:off x="631226" y="1567716"/>
            <a:ext cx="11232402" cy="339810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47E72C-1DFE-9624-E873-B2B12D35B62F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B9253A-672F-746F-EB48-6F6E3DF6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CB8E9B-4424-92BD-7677-C9DF830D1BAA}"/>
              </a:ext>
            </a:extLst>
          </p:cNvPr>
          <p:cNvSpPr txBox="1"/>
          <p:nvPr/>
        </p:nvSpPr>
        <p:spPr>
          <a:xfrm>
            <a:off x="705569" y="714966"/>
            <a:ext cx="647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Histogramme des absences de l’équipe par département/jour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9B126-FEA2-3203-BC42-AF98F147BDE3}"/>
              </a:ext>
            </a:extLst>
          </p:cNvPr>
          <p:cNvSpPr txBox="1"/>
          <p:nvPr/>
        </p:nvSpPr>
        <p:spPr>
          <a:xfrm>
            <a:off x="561474" y="11042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C071B8-1FC3-D2C0-CF74-7EB010FF099E}"/>
              </a:ext>
            </a:extLst>
          </p:cNvPr>
          <p:cNvSpPr/>
          <p:nvPr/>
        </p:nvSpPr>
        <p:spPr>
          <a:xfrm>
            <a:off x="1539419" y="116597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EDC116C-8DFC-CBFA-C7C5-2F723CAF9AC7}"/>
              </a:ext>
            </a:extLst>
          </p:cNvPr>
          <p:cNvSpPr/>
          <p:nvPr/>
        </p:nvSpPr>
        <p:spPr>
          <a:xfrm rot="5400000">
            <a:off x="1614896" y="124511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76A06C-EB29-FBEB-F368-533D54445BAD}"/>
              </a:ext>
            </a:extLst>
          </p:cNvPr>
          <p:cNvSpPr/>
          <p:nvPr/>
        </p:nvSpPr>
        <p:spPr>
          <a:xfrm>
            <a:off x="1248858" y="1165061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C51A9B7-21AB-4EA0-FC6D-3097074A84C8}"/>
              </a:ext>
            </a:extLst>
          </p:cNvPr>
          <p:cNvSpPr/>
          <p:nvPr/>
        </p:nvSpPr>
        <p:spPr>
          <a:xfrm rot="16200000" flipH="1">
            <a:off x="1320062" y="1244201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609F2-1E79-3199-AD77-EC5298BA1BCC}"/>
              </a:ext>
            </a:extLst>
          </p:cNvPr>
          <p:cNvSpPr txBox="1"/>
          <p:nvPr/>
        </p:nvSpPr>
        <p:spPr>
          <a:xfrm>
            <a:off x="2075641" y="10936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651559-A303-755B-2999-0E4FB349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77" y="718447"/>
            <a:ext cx="335309" cy="390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BC2192-01C1-2050-822A-957029FF221C}"/>
              </a:ext>
            </a:extLst>
          </p:cNvPr>
          <p:cNvSpPr/>
          <p:nvPr/>
        </p:nvSpPr>
        <p:spPr>
          <a:xfrm>
            <a:off x="3064848" y="1149547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8F39164-14EE-1C95-832B-396B41FB6C69}"/>
              </a:ext>
            </a:extLst>
          </p:cNvPr>
          <p:cNvSpPr/>
          <p:nvPr/>
        </p:nvSpPr>
        <p:spPr>
          <a:xfrm rot="5400000">
            <a:off x="3140325" y="1228687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CEFC52-B82A-5B30-A89E-D32F0815BFA0}"/>
              </a:ext>
            </a:extLst>
          </p:cNvPr>
          <p:cNvSpPr/>
          <p:nvPr/>
        </p:nvSpPr>
        <p:spPr>
          <a:xfrm>
            <a:off x="2774287" y="114863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1A179C4-943B-5784-1429-F236E87DB729}"/>
              </a:ext>
            </a:extLst>
          </p:cNvPr>
          <p:cNvSpPr/>
          <p:nvPr/>
        </p:nvSpPr>
        <p:spPr>
          <a:xfrm rot="16200000" flipH="1">
            <a:off x="2845491" y="122777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F9E74A-D52B-BCC2-ED7D-3E72F0B1A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05" y="1145758"/>
            <a:ext cx="234706" cy="2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0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817793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13149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917F76-6AF9-5FCA-CD78-21271C554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5" y="3024845"/>
            <a:ext cx="185027" cy="276999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CD1BB13F-BD9F-89CC-9460-FB38498C9B3B}"/>
              </a:ext>
            </a:extLst>
          </p:cNvPr>
          <p:cNvSpPr/>
          <p:nvPr/>
        </p:nvSpPr>
        <p:spPr>
          <a:xfrm>
            <a:off x="2796888" y="3062061"/>
            <a:ext cx="117369" cy="131130"/>
          </a:xfrm>
          <a:prstGeom prst="mathMultiply">
            <a:avLst/>
          </a:prstGeom>
          <a:solidFill>
            <a:srgbClr val="EE7A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8A2817-E53F-2195-2E71-5408FE5B1BFB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048D7F-AEB2-8CC4-DFB5-1B65FC510784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9C08A0-0A1B-615C-D685-5BAE481BAA1A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5BF8E-B1E9-F71E-B571-CCA71394FE57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07793-97C6-42CE-A703-27959B40A12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8981C3-51EE-E56D-9F5A-C9CFBB531861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6042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D17384-032B-8E0B-08D4-0E19DC55E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76" y="4630635"/>
            <a:ext cx="294029" cy="29402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4E36BD7-1BB9-E8EA-89D5-78C353011F99}"/>
              </a:ext>
            </a:extLst>
          </p:cNvPr>
          <p:cNvSpPr/>
          <p:nvPr/>
        </p:nvSpPr>
        <p:spPr>
          <a:xfrm>
            <a:off x="3447063" y="4521528"/>
            <a:ext cx="128956" cy="1261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A85C6-61FE-6058-C0D5-04B6BDD0D70E}"/>
              </a:ext>
            </a:extLst>
          </p:cNvPr>
          <p:cNvSpPr/>
          <p:nvPr/>
        </p:nvSpPr>
        <p:spPr>
          <a:xfrm>
            <a:off x="3558074" y="4560608"/>
            <a:ext cx="219302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99BF50-C62F-62AE-B73D-AB9B9EB1ABEB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17F9D-09D4-5618-6F79-61A856D4CF28}"/>
              </a:ext>
            </a:extLst>
          </p:cNvPr>
          <p:cNvSpPr txBox="1"/>
          <p:nvPr/>
        </p:nvSpPr>
        <p:spPr>
          <a:xfrm>
            <a:off x="9325553" y="313149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997B52-FF5F-DDD9-1247-4F4B2897E8BA}"/>
              </a:ext>
            </a:extLst>
          </p:cNvPr>
          <p:cNvSpPr txBox="1"/>
          <p:nvPr/>
        </p:nvSpPr>
        <p:spPr>
          <a:xfrm>
            <a:off x="9288384" y="1817793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AD879-49FD-9BAC-0D74-E0BD19F13DEC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082FD-D4B5-6EF5-EB27-98E2835B2B48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2FDD3B-46C8-57E6-9EC0-CC3E0952185B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68D05-14F8-F697-1D8D-3B793F0E7F15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9DCF8C-7CE9-7633-4F8B-A775C0578321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2E3DE-1180-3619-A76C-C9007C60BF64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18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BE7A2-A9EA-846C-5509-E6E5DCBDE938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E21B83-1687-88EF-EDF8-2D63BED79E4C}"/>
              </a:ext>
            </a:extLst>
          </p:cNvPr>
          <p:cNvSpPr/>
          <p:nvPr/>
        </p:nvSpPr>
        <p:spPr>
          <a:xfrm>
            <a:off x="4528790" y="4429587"/>
            <a:ext cx="1715606" cy="1969519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D33D3F-6EDF-EF8E-B3C0-7D3BB371B3A0}"/>
              </a:ext>
            </a:extLst>
          </p:cNvPr>
          <p:cNvSpPr txBox="1"/>
          <p:nvPr/>
        </p:nvSpPr>
        <p:spPr>
          <a:xfrm>
            <a:off x="4563366" y="450350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9475C1-6AEE-0549-4102-C0E9363387CE}"/>
              </a:ext>
            </a:extLst>
          </p:cNvPr>
          <p:cNvSpPr txBox="1"/>
          <p:nvPr/>
        </p:nvSpPr>
        <p:spPr>
          <a:xfrm>
            <a:off x="4587319" y="4734226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24/06/2023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9EAD23-D89B-A792-613B-5705BB1A1C38}"/>
              </a:ext>
            </a:extLst>
          </p:cNvPr>
          <p:cNvSpPr txBox="1"/>
          <p:nvPr/>
        </p:nvSpPr>
        <p:spPr>
          <a:xfrm>
            <a:off x="4581154" y="5177430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26/06/2023</a:t>
            </a:r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3A45B246-13E9-1E2F-5933-58B9E00DEA38}"/>
              </a:ext>
            </a:extLst>
          </p:cNvPr>
          <p:cNvSpPr/>
          <p:nvPr/>
        </p:nvSpPr>
        <p:spPr>
          <a:xfrm>
            <a:off x="5994177" y="4498054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03D33-BE49-A61E-2619-A6E008D5605E}"/>
              </a:ext>
            </a:extLst>
          </p:cNvPr>
          <p:cNvSpPr txBox="1"/>
          <p:nvPr/>
        </p:nvSpPr>
        <p:spPr>
          <a:xfrm>
            <a:off x="4593509" y="4937586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F89115-877E-A397-F466-E8D4DD12ED49}"/>
              </a:ext>
            </a:extLst>
          </p:cNvPr>
          <p:cNvSpPr txBox="1"/>
          <p:nvPr/>
        </p:nvSpPr>
        <p:spPr>
          <a:xfrm>
            <a:off x="4532925" y="542899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Libellé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EDBC07C-513F-3373-AC52-5B58906502BE}"/>
              </a:ext>
            </a:extLst>
          </p:cNvPr>
          <p:cNvSpPr/>
          <p:nvPr/>
        </p:nvSpPr>
        <p:spPr>
          <a:xfrm>
            <a:off x="4601299" y="5714370"/>
            <a:ext cx="1570588" cy="258060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3979ADD3-8285-E4C9-4321-33FA7D37EA1A}"/>
              </a:ext>
            </a:extLst>
          </p:cNvPr>
          <p:cNvSpPr/>
          <p:nvPr/>
        </p:nvSpPr>
        <p:spPr>
          <a:xfrm>
            <a:off x="5013184" y="6083358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5F5FCF-E069-8596-DFD8-D04E43F82DEE}"/>
              </a:ext>
            </a:extLst>
          </p:cNvPr>
          <p:cNvSpPr txBox="1"/>
          <p:nvPr/>
        </p:nvSpPr>
        <p:spPr>
          <a:xfrm>
            <a:off x="5654601" y="518135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3 jrs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AE3A1B-CC0F-BE2E-7217-7CD053E68747}"/>
              </a:ext>
            </a:extLst>
          </p:cNvPr>
          <p:cNvSpPr txBox="1"/>
          <p:nvPr/>
        </p:nvSpPr>
        <p:spPr>
          <a:xfrm>
            <a:off x="9325553" y="313149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F0A6EC9-8946-B504-FD9C-6AFAB762C675}"/>
              </a:ext>
            </a:extLst>
          </p:cNvPr>
          <p:cNvSpPr txBox="1"/>
          <p:nvPr/>
        </p:nvSpPr>
        <p:spPr>
          <a:xfrm>
            <a:off x="9288384" y="1817793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2BDFD8-0742-C80A-D2E6-28DE371A8DF8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209526F-2EA7-8D03-82D6-B75C642BBB1C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329BD8-5399-E66C-5698-56904AC18AA3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C08BC80-E5B9-3670-1A3F-119D0A21BD0F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C997A23-D93D-1F73-330C-6C5E961FBE10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BA5A764-6A11-80F7-7146-58FE86744F58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957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B4661F-17CB-CC75-2429-5E3FA3643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97" y="3042569"/>
            <a:ext cx="294029" cy="2940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2C06B2-5B25-ED86-8904-9A0B62121395}"/>
              </a:ext>
            </a:extLst>
          </p:cNvPr>
          <p:cNvSpPr/>
          <p:nvPr/>
        </p:nvSpPr>
        <p:spPr>
          <a:xfrm>
            <a:off x="2751549" y="3336598"/>
            <a:ext cx="1715606" cy="842087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B322FF0A-0D37-BC93-8E24-C650F04BBBA4}"/>
              </a:ext>
            </a:extLst>
          </p:cNvPr>
          <p:cNvSpPr/>
          <p:nvPr/>
        </p:nvSpPr>
        <p:spPr>
          <a:xfrm>
            <a:off x="4216936" y="3405066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69474F-F731-3A54-41E7-AEF59BF7A00D}"/>
              </a:ext>
            </a:extLst>
          </p:cNvPr>
          <p:cNvSpPr txBox="1"/>
          <p:nvPr/>
        </p:nvSpPr>
        <p:spPr>
          <a:xfrm>
            <a:off x="2755685" y="3373312"/>
            <a:ext cx="167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Changer en férié applicable ?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FBA332D-7327-B2E1-CFA3-398DBB7403BB}"/>
              </a:ext>
            </a:extLst>
          </p:cNvPr>
          <p:cNvSpPr/>
          <p:nvPr/>
        </p:nvSpPr>
        <p:spPr>
          <a:xfrm>
            <a:off x="3235943" y="3863776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65DE15-38B2-E22D-A5AB-4157E4DBBF15}"/>
              </a:ext>
            </a:extLst>
          </p:cNvPr>
          <p:cNvSpPr txBox="1"/>
          <p:nvPr/>
        </p:nvSpPr>
        <p:spPr>
          <a:xfrm>
            <a:off x="9325553" y="313149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20184F-FA5E-F328-1E1C-897C9FC8543B}"/>
              </a:ext>
            </a:extLst>
          </p:cNvPr>
          <p:cNvSpPr txBox="1"/>
          <p:nvPr/>
        </p:nvSpPr>
        <p:spPr>
          <a:xfrm>
            <a:off x="9288384" y="1817793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EDB6B-E6B2-C8F8-383E-9989B16CD266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1D024-7AD1-F877-BDFD-892736F76ADA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FBA6F9-4306-8470-E07B-CFA2EFBA7FB9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1263AA5-C040-E2B7-12A3-09DE4439B110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8BD6948-59A6-68D1-DB1B-AFEBBF40CD56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847420-09A6-2FF6-6463-05FB832CB28B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1051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D02847-B74D-D283-8C58-29D15B1F6C07}"/>
              </a:ext>
            </a:extLst>
          </p:cNvPr>
          <p:cNvSpPr txBox="1"/>
          <p:nvPr/>
        </p:nvSpPr>
        <p:spPr>
          <a:xfrm>
            <a:off x="9325553" y="313149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C07B45-169B-07D2-A964-5419F6D9DC5E}"/>
              </a:ext>
            </a:extLst>
          </p:cNvPr>
          <p:cNvSpPr txBox="1"/>
          <p:nvPr/>
        </p:nvSpPr>
        <p:spPr>
          <a:xfrm>
            <a:off x="9288384" y="1817793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64D45B-5450-3211-4002-CE2E042452DD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A8BB8-4067-D46B-8073-FC73E11B6558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0A80E3-9FA5-C260-582A-E708E0ACDFF0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B56CCE-89B6-AE01-2FFB-39B336AA99C5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FABD52-962A-0138-5AA3-67EA2648546C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A34A7E-1761-C264-9566-6AD9FE64282A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1054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768D6E-7013-F59B-7A00-846CF5536697}"/>
              </a:ext>
            </a:extLst>
          </p:cNvPr>
          <p:cNvSpPr/>
          <p:nvPr/>
        </p:nvSpPr>
        <p:spPr>
          <a:xfrm>
            <a:off x="4541689" y="4667227"/>
            <a:ext cx="1715606" cy="1731879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F9A04-4D32-82DE-7F15-267569F161E9}"/>
              </a:ext>
            </a:extLst>
          </p:cNvPr>
          <p:cNvSpPr txBox="1"/>
          <p:nvPr/>
        </p:nvSpPr>
        <p:spPr>
          <a:xfrm>
            <a:off x="4576265" y="474114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8AC95-A23A-1A2B-61C7-92061E29563F}"/>
              </a:ext>
            </a:extLst>
          </p:cNvPr>
          <p:cNvSpPr txBox="1"/>
          <p:nvPr/>
        </p:nvSpPr>
        <p:spPr>
          <a:xfrm>
            <a:off x="4600218" y="501439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24/06/2023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8E545A75-DD5D-CE9D-1FB3-D3138F663A62}"/>
              </a:ext>
            </a:extLst>
          </p:cNvPr>
          <p:cNvSpPr/>
          <p:nvPr/>
        </p:nvSpPr>
        <p:spPr>
          <a:xfrm>
            <a:off x="6007076" y="4735695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F57846-19B7-C1A5-FF77-7D23F09936DC}"/>
              </a:ext>
            </a:extLst>
          </p:cNvPr>
          <p:cNvSpPr txBox="1"/>
          <p:nvPr/>
        </p:nvSpPr>
        <p:spPr>
          <a:xfrm>
            <a:off x="4545824" y="537047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Libellé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658206-BC60-9905-0475-4A8F3A13FAE3}"/>
              </a:ext>
            </a:extLst>
          </p:cNvPr>
          <p:cNvSpPr/>
          <p:nvPr/>
        </p:nvSpPr>
        <p:spPr>
          <a:xfrm>
            <a:off x="4614198" y="5655845"/>
            <a:ext cx="1570588" cy="258060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2AC0D9-6969-B6FB-991C-719601EE8B7D}"/>
              </a:ext>
            </a:extLst>
          </p:cNvPr>
          <p:cNvSpPr/>
          <p:nvPr/>
        </p:nvSpPr>
        <p:spPr>
          <a:xfrm>
            <a:off x="5026083" y="6024833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4661F-17CB-CC75-2429-5E3FA3643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20" y="4722385"/>
            <a:ext cx="294029" cy="29402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A35FA5-B48B-A403-F96C-CC6A9A4AB4DB}"/>
              </a:ext>
            </a:extLst>
          </p:cNvPr>
          <p:cNvSpPr/>
          <p:nvPr/>
        </p:nvSpPr>
        <p:spPr>
          <a:xfrm>
            <a:off x="4684197" y="5047370"/>
            <a:ext cx="178861" cy="205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9540F85-F7B8-BEFD-26EA-CE10E815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15" y="5052559"/>
            <a:ext cx="161881" cy="1618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65DE929-43A6-AF51-33A5-F4C1608537A5}"/>
              </a:ext>
            </a:extLst>
          </p:cNvPr>
          <p:cNvSpPr txBox="1"/>
          <p:nvPr/>
        </p:nvSpPr>
        <p:spPr>
          <a:xfrm>
            <a:off x="9325553" y="313149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61AF6A-FCB5-1A27-C4F7-4C68B0129306}"/>
              </a:ext>
            </a:extLst>
          </p:cNvPr>
          <p:cNvSpPr txBox="1"/>
          <p:nvPr/>
        </p:nvSpPr>
        <p:spPr>
          <a:xfrm>
            <a:off x="9288384" y="1817793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E70A9E-7B83-EDEB-30C1-C8337C6433B1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3BBE3D-9912-E6D6-AE0A-1DA6DB6849FE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18D4BB-C1BB-DFEF-5805-B343F4300694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51AD4E-8047-AA6C-EFB8-D57D4835DADA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39251D-2E9E-29D4-7352-80B29BB40E3F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B3FC47-6B82-992C-CFDB-DD9497378B99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1657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D1FB6-2936-6C9E-48B9-0445DE0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4" y="7471471"/>
            <a:ext cx="8220075" cy="58197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9E572E-6F8F-4839-6180-5DBDEBF23D07}"/>
              </a:ext>
            </a:extLst>
          </p:cNvPr>
          <p:cNvSpPr/>
          <p:nvPr/>
        </p:nvSpPr>
        <p:spPr>
          <a:xfrm>
            <a:off x="4562905" y="1879682"/>
            <a:ext cx="72801" cy="2553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81D514-655D-1867-0BAF-B0E83EF56B36}"/>
              </a:ext>
            </a:extLst>
          </p:cNvPr>
          <p:cNvSpPr/>
          <p:nvPr/>
        </p:nvSpPr>
        <p:spPr>
          <a:xfrm>
            <a:off x="4523766" y="2168817"/>
            <a:ext cx="156732" cy="143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234D76-822F-7ED5-CD9F-B99C53F72A44}"/>
              </a:ext>
            </a:extLst>
          </p:cNvPr>
          <p:cNvSpPr/>
          <p:nvPr/>
        </p:nvSpPr>
        <p:spPr>
          <a:xfrm>
            <a:off x="1346788" y="6060196"/>
            <a:ext cx="6798064" cy="50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une absence du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jours</a:t>
            </a:r>
            <a:r>
              <a:rPr lang="en-US" dirty="0"/>
              <a:t> </a:t>
            </a:r>
            <a:r>
              <a:rPr lang="en-US" dirty="0" err="1"/>
              <a:t>blablabla</a:t>
            </a:r>
            <a:r>
              <a:rPr lang="en-US" dirty="0"/>
              <a:t> qui a un </a:t>
            </a:r>
            <a:r>
              <a:rPr lang="en-US" dirty="0" err="1"/>
              <a:t>conflit</a:t>
            </a:r>
            <a:r>
              <a:rPr lang="en-US" dirty="0"/>
              <a:t> avec un rtt </a:t>
            </a:r>
            <a:r>
              <a:rPr lang="en-US" dirty="0" err="1"/>
              <a:t>employeurs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F5BC36-02BA-042F-B1A0-84CD3ED65B33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425E8-E460-45FE-5178-31E0446DD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AF474E-F95C-37DD-149C-543B6D892A4B}"/>
              </a:ext>
            </a:extLst>
          </p:cNvPr>
          <p:cNvSpPr txBox="1"/>
          <p:nvPr/>
        </p:nvSpPr>
        <p:spPr>
          <a:xfrm>
            <a:off x="9325553" y="3909268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2BAE9-7D18-EDCD-178F-39F8E3CD6D61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EBC9C-D066-DEC2-8D6F-ED3BE83DDA4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9DCE52-4F4D-2118-125D-03E263DC6C49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53DD2B-A2B3-E43E-BBBD-19E4D59891C3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97619-3B95-EC13-B3BA-64EE2E78B9AE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AD3F63-4386-3127-91CD-B57A9289C076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C8BEDD-1064-E6C0-202F-3EFA90C558BD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F78EC-3EB8-5C05-1335-3D01CD348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12" y="3817954"/>
            <a:ext cx="294029" cy="2940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7EF663-6275-24B0-6270-AEC6278A3627}"/>
              </a:ext>
            </a:extLst>
          </p:cNvPr>
          <p:cNvSpPr/>
          <p:nvPr/>
        </p:nvSpPr>
        <p:spPr>
          <a:xfrm>
            <a:off x="4586599" y="2849178"/>
            <a:ext cx="128956" cy="1261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52082-BEDB-5318-53AE-EB75E1F0AFDE}"/>
              </a:ext>
            </a:extLst>
          </p:cNvPr>
          <p:cNvSpPr/>
          <p:nvPr/>
        </p:nvSpPr>
        <p:spPr>
          <a:xfrm>
            <a:off x="4697609" y="2888258"/>
            <a:ext cx="372007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ECAD1-00B1-A0AB-F10B-8466776ECEAF}"/>
              </a:ext>
            </a:extLst>
          </p:cNvPr>
          <p:cNvSpPr/>
          <p:nvPr/>
        </p:nvSpPr>
        <p:spPr>
          <a:xfrm>
            <a:off x="875627" y="3737900"/>
            <a:ext cx="2697103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697F-E6C2-0DC1-F2BE-912CF7FFB5FD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BBFC53-6C52-0696-5800-C5FB5685F841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CE19B1-050D-2DFC-420C-E4F16A8CD9F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C3094C-077F-CD76-5B69-121D4776C88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F8EB40-0ACE-A8EC-9D99-79EBDD0C7888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A79EEE-4AB6-9633-6CF1-DE8B5DD42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0B903C-A41E-7CD9-8501-AB26A2777ED3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394935-13FE-C8A6-8D06-D398EEF78D56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FC4D59-B340-D63C-D034-5D76CE92D5EC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29CFC1-7514-9C6F-9185-20CAFFB929AC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946E7-DB64-FFA6-F253-FF824F81D7C1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B8A280-8E1B-6B53-AB7E-5AAF36A5EB30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248FCD-D5F0-799A-3F31-9E80765CF81B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6603AE-EEBC-15E0-E349-970865FBD68D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E915A-4B8D-6F3C-52B8-1357B8F40CCE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D606FA-2E3D-DC8E-1345-5E755C817329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AC015F-9E08-07EB-E377-FEA1FAB31303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11D56BD-5816-4B0D-7A7C-504039EA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110AF1C-AAE1-CE9B-689B-E7624F26B22A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62BBBD-5602-A1A6-7061-AD37283FF001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</p:spTree>
    <p:extLst>
      <p:ext uri="{BB962C8B-B14F-4D97-AF65-F5344CB8AC3E}">
        <p14:creationId xmlns:p14="http://schemas.microsoft.com/office/powerpoint/2010/main" val="148697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D1FB6-2936-6C9E-48B9-0445DE0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4" y="7471471"/>
            <a:ext cx="8220075" cy="58197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234D76-822F-7ED5-CD9F-B99C53F72A44}"/>
              </a:ext>
            </a:extLst>
          </p:cNvPr>
          <p:cNvSpPr/>
          <p:nvPr/>
        </p:nvSpPr>
        <p:spPr>
          <a:xfrm>
            <a:off x="1346788" y="6060196"/>
            <a:ext cx="6798064" cy="50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une absence du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jours</a:t>
            </a:r>
            <a:r>
              <a:rPr lang="en-US" dirty="0"/>
              <a:t> à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jours</a:t>
            </a:r>
            <a:r>
              <a:rPr lang="en-US" dirty="0"/>
              <a:t> qui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annulé</a:t>
            </a:r>
            <a:r>
              <a:rPr lang="en-US" dirty="0"/>
              <a:t> pour cause de </a:t>
            </a:r>
            <a:r>
              <a:rPr lang="en-US" dirty="0" err="1"/>
              <a:t>conflit</a:t>
            </a:r>
            <a:r>
              <a:rPr lang="en-US" dirty="0"/>
              <a:t> avec un nouveau rtt </a:t>
            </a:r>
            <a:r>
              <a:rPr lang="en-US" dirty="0" err="1"/>
              <a:t>employeur</a:t>
            </a:r>
            <a:r>
              <a:rPr lang="en-US" dirty="0"/>
              <a:t> à </a:t>
            </a:r>
            <a:r>
              <a:rPr lang="en-US" dirty="0" err="1"/>
              <a:t>tel</a:t>
            </a:r>
            <a:r>
              <a:rPr lang="en-US" dirty="0"/>
              <a:t> date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E52407-F8A8-2BE6-39ED-1695D6DFE0B3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C209B0-8192-1D4F-FAEA-F463F8A37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0F94CE-1DC0-D6F2-C5D4-74834AAED97C}"/>
              </a:ext>
            </a:extLst>
          </p:cNvPr>
          <p:cNvSpPr txBox="1"/>
          <p:nvPr/>
        </p:nvSpPr>
        <p:spPr>
          <a:xfrm>
            <a:off x="9325553" y="3909268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EB0D-7311-7B26-689D-1BA1F570CB96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02391-3CAA-F922-7701-D87FA280A98A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AD92B-005C-CC44-C35A-29FA84733A6F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806DC1-E060-EAB7-890B-E103799DFD58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B3815-AD83-34EF-7CA4-3012C3AE5EE1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0A15A-2EB6-44F8-CD22-78631E2E0284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0530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E621C-6585-8A30-2644-6BAB85D34670}"/>
              </a:ext>
            </a:extLst>
          </p:cNvPr>
          <p:cNvSpPr txBox="1"/>
          <p:nvPr/>
        </p:nvSpPr>
        <p:spPr>
          <a:xfrm>
            <a:off x="-5952506" y="0"/>
            <a:ext cx="502903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Utilisateur</a:t>
            </a:r>
          </a:p>
          <a:p>
            <a:r>
              <a:rPr lang="en-US" i="1" dirty="0"/>
              <a:t>Calendrier</a:t>
            </a:r>
          </a:p>
          <a:p>
            <a:r>
              <a:rPr lang="en-US" dirty="0"/>
              <a:t>Tableau</a:t>
            </a:r>
          </a:p>
          <a:p>
            <a:endParaRPr lang="en-US" i="1" dirty="0"/>
          </a:p>
          <a:p>
            <a:r>
              <a:rPr lang="en-US" i="1" dirty="0"/>
              <a:t> 	 creation d’une demande</a:t>
            </a:r>
          </a:p>
          <a:p>
            <a:r>
              <a:rPr lang="en-US" i="1" dirty="0"/>
              <a:t>  	modification d’une demande</a:t>
            </a:r>
          </a:p>
          <a:p>
            <a:endParaRPr lang="en-US" dirty="0"/>
          </a:p>
          <a:p>
            <a:r>
              <a:rPr lang="en-US" b="1" dirty="0"/>
              <a:t>Manager</a:t>
            </a:r>
          </a:p>
          <a:p>
            <a:r>
              <a:rPr lang="en-US" i="1" dirty="0"/>
              <a:t>Tableau liste d’absence</a:t>
            </a:r>
          </a:p>
          <a:p>
            <a:r>
              <a:rPr lang="en-US" i="1" dirty="0"/>
              <a:t>Histogramme</a:t>
            </a:r>
          </a:p>
          <a:p>
            <a:endParaRPr lang="en-US" i="1" dirty="0"/>
          </a:p>
          <a:p>
            <a:r>
              <a:rPr lang="en-US" dirty="0"/>
              <a:t> </a:t>
            </a:r>
            <a:r>
              <a:rPr lang="en-US" i="1" dirty="0" err="1"/>
              <a:t>valider</a:t>
            </a:r>
            <a:r>
              <a:rPr lang="en-US" i="1" dirty="0"/>
              <a:t> une absence</a:t>
            </a:r>
          </a:p>
          <a:p>
            <a:r>
              <a:rPr lang="en-US" i="1" dirty="0"/>
              <a:t> refuser une absence</a:t>
            </a:r>
          </a:p>
          <a:p>
            <a:endParaRPr lang="en-US" dirty="0"/>
          </a:p>
          <a:p>
            <a:r>
              <a:rPr lang="en-US" b="1" dirty="0"/>
              <a:t>Administrateur</a:t>
            </a:r>
          </a:p>
          <a:p>
            <a:r>
              <a:rPr lang="en-US" i="1" dirty="0"/>
              <a:t>Calendrier jour férié et RTT</a:t>
            </a:r>
          </a:p>
          <a:p>
            <a:r>
              <a:rPr lang="en-US" dirty="0"/>
              <a:t>Tableau jour feries rtt</a:t>
            </a:r>
          </a:p>
          <a:p>
            <a:endParaRPr lang="en-US" i="1" dirty="0"/>
          </a:p>
          <a:p>
            <a:r>
              <a:rPr lang="en-US" i="1" dirty="0"/>
              <a:t> creation rtt ou jour feries</a:t>
            </a:r>
          </a:p>
          <a:p>
            <a:r>
              <a:rPr lang="en-US" i="1" dirty="0"/>
              <a:t> modification rtt ou jour feries</a:t>
            </a:r>
          </a:p>
          <a:p>
            <a:endParaRPr lang="en-US" dirty="0"/>
          </a:p>
          <a:p>
            <a:r>
              <a:rPr lang="en-US" dirty="0"/>
              <a:t>creation rtt ou jour feries</a:t>
            </a:r>
          </a:p>
          <a:p>
            <a:r>
              <a:rPr lang="en-US" dirty="0"/>
              <a:t> modification rtt ou jour feries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Jour feries data </a:t>
            </a:r>
            <a:r>
              <a:rPr lang="en-US" dirty="0" err="1"/>
              <a:t>deja</a:t>
            </a:r>
            <a:r>
              <a:rPr lang="en-US" dirty="0"/>
              <a:t> present, on ne fait que designer </a:t>
            </a:r>
            <a:r>
              <a:rPr lang="en-US" dirty="0" err="1"/>
              <a:t>si</a:t>
            </a:r>
            <a:r>
              <a:rPr lang="en-US" dirty="0"/>
              <a:t> work or not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D20A39-04C6-71F1-9F48-58429F5B0339}"/>
              </a:ext>
            </a:extLst>
          </p:cNvPr>
          <p:cNvSpPr/>
          <p:nvPr/>
        </p:nvSpPr>
        <p:spPr>
          <a:xfrm>
            <a:off x="481714" y="460722"/>
            <a:ext cx="1715606" cy="1673774"/>
          </a:xfrm>
          <a:prstGeom prst="roundRect">
            <a:avLst>
              <a:gd name="adj" fmla="val 3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415F113-C9E2-3A06-A5C9-A959B079D818}"/>
              </a:ext>
            </a:extLst>
          </p:cNvPr>
          <p:cNvSpPr/>
          <p:nvPr/>
        </p:nvSpPr>
        <p:spPr>
          <a:xfrm>
            <a:off x="1947101" y="529190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3C044C-9A4F-7CF9-5459-2C9BFA63F009}"/>
              </a:ext>
            </a:extLst>
          </p:cNvPr>
          <p:cNvSpPr/>
          <p:nvPr/>
        </p:nvSpPr>
        <p:spPr>
          <a:xfrm>
            <a:off x="959165" y="84739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62FCEC-2657-D0E2-3D05-1DC839DAFF59}"/>
              </a:ext>
            </a:extLst>
          </p:cNvPr>
          <p:cNvSpPr/>
          <p:nvPr/>
        </p:nvSpPr>
        <p:spPr>
          <a:xfrm>
            <a:off x="1531113" y="84739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2D781-8C37-1673-3ABC-ADB5F98BD79A}"/>
              </a:ext>
            </a:extLst>
          </p:cNvPr>
          <p:cNvSpPr txBox="1"/>
          <p:nvPr/>
        </p:nvSpPr>
        <p:spPr>
          <a:xfrm>
            <a:off x="742061" y="62734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féries</a:t>
            </a:r>
            <a:endParaRPr lang="en-US" sz="1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22445-D9EF-9A54-A36D-37A8676BE93F}"/>
              </a:ext>
            </a:extLst>
          </p:cNvPr>
          <p:cNvSpPr txBox="1"/>
          <p:nvPr/>
        </p:nvSpPr>
        <p:spPr>
          <a:xfrm>
            <a:off x="1407786" y="62968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C64309-9320-F8DC-AB71-AA3F08C116CB}"/>
              </a:ext>
            </a:extLst>
          </p:cNvPr>
          <p:cNvSpPr/>
          <p:nvPr/>
        </p:nvSpPr>
        <p:spPr>
          <a:xfrm>
            <a:off x="1044077" y="1722190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7A76D2-6CBD-50B3-AF0C-90520DFA5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2" y="888168"/>
            <a:ext cx="116291" cy="116291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471DFD7-0AA4-7328-69E7-EF560430BC5F}"/>
              </a:ext>
            </a:extLst>
          </p:cNvPr>
          <p:cNvSpPr/>
          <p:nvPr/>
        </p:nvSpPr>
        <p:spPr>
          <a:xfrm>
            <a:off x="3899170" y="233179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8238881-ECB5-AF68-ED7D-FB66A27D6066}"/>
              </a:ext>
            </a:extLst>
          </p:cNvPr>
          <p:cNvSpPr/>
          <p:nvPr/>
        </p:nvSpPr>
        <p:spPr>
          <a:xfrm rot="10800000">
            <a:off x="1967659" y="1323130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ABF337-0902-B8DA-0FBA-E4571C621B14}"/>
              </a:ext>
            </a:extLst>
          </p:cNvPr>
          <p:cNvSpPr/>
          <p:nvPr/>
        </p:nvSpPr>
        <p:spPr>
          <a:xfrm>
            <a:off x="850783" y="1206810"/>
            <a:ext cx="1274131" cy="232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83BB4E-BC58-5CB9-FA17-9CFE5B7B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4" y="2671102"/>
            <a:ext cx="294029" cy="294029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C13D97D3-ED26-6E94-E76E-DDB2D6D7C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07405"/>
              </p:ext>
            </p:extLst>
          </p:nvPr>
        </p:nvGraphicFramePr>
        <p:xfrm>
          <a:off x="4897799" y="653596"/>
          <a:ext cx="9671072" cy="555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45">
                  <a:extLst>
                    <a:ext uri="{9D8B030D-6E8A-4147-A177-3AD203B41FA5}">
                      <a16:colId xmlns:a16="http://schemas.microsoft.com/office/drawing/2014/main" val="391922063"/>
                    </a:ext>
                  </a:extLst>
                </a:gridCol>
                <a:gridCol w="1611845">
                  <a:extLst>
                    <a:ext uri="{9D8B030D-6E8A-4147-A177-3AD203B41FA5}">
                      <a16:colId xmlns:a16="http://schemas.microsoft.com/office/drawing/2014/main" val="1348744521"/>
                    </a:ext>
                  </a:extLst>
                </a:gridCol>
                <a:gridCol w="3223690">
                  <a:extLst>
                    <a:ext uri="{9D8B030D-6E8A-4147-A177-3AD203B41FA5}">
                      <a16:colId xmlns:a16="http://schemas.microsoft.com/office/drawing/2014/main" val="519526815"/>
                    </a:ext>
                  </a:extLst>
                </a:gridCol>
                <a:gridCol w="805923">
                  <a:extLst>
                    <a:ext uri="{9D8B030D-6E8A-4147-A177-3AD203B41FA5}">
                      <a16:colId xmlns:a16="http://schemas.microsoft.com/office/drawing/2014/main" val="739721792"/>
                    </a:ext>
                  </a:extLst>
                </a:gridCol>
                <a:gridCol w="805923">
                  <a:extLst>
                    <a:ext uri="{9D8B030D-6E8A-4147-A177-3AD203B41FA5}">
                      <a16:colId xmlns:a16="http://schemas.microsoft.com/office/drawing/2014/main" val="281167988"/>
                    </a:ext>
                  </a:extLst>
                </a:gridCol>
                <a:gridCol w="805923">
                  <a:extLst>
                    <a:ext uri="{9D8B030D-6E8A-4147-A177-3AD203B41FA5}">
                      <a16:colId xmlns:a16="http://schemas.microsoft.com/office/drawing/2014/main" val="831959957"/>
                    </a:ext>
                  </a:extLst>
                </a:gridCol>
                <a:gridCol w="805923">
                  <a:extLst>
                    <a:ext uri="{9D8B030D-6E8A-4147-A177-3AD203B41FA5}">
                      <a16:colId xmlns:a16="http://schemas.microsoft.com/office/drawing/2014/main" val="1296499854"/>
                    </a:ext>
                  </a:extLst>
                </a:gridCol>
              </a:tblGrid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Employé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83556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(noter le bouton supprimer)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48776"/>
                  </a:ext>
                </a:extLst>
              </a:tr>
              <a:tr h="989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Calendrier</a:t>
                      </a:r>
                    </a:p>
                    <a:p>
                      <a:pPr algn="ctr"/>
                      <a:r>
                        <a:rPr lang="en-US" sz="1400" dirty="0"/>
                        <a:t>Croix supprimer </a:t>
                      </a:r>
                    </a:p>
                    <a:p>
                      <a:pPr algn="ctr"/>
                      <a:r>
                        <a:rPr lang="en-US" sz="1400" dirty="0"/>
                        <a:t>Boutons changement de vue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Boutons changement de vue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 demandes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Calendrier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</a:t>
                      </a:r>
                    </a:p>
                  </a:txBody>
                  <a:tcPr>
                    <a:solidFill>
                      <a:srgbClr val="FFB2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07384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Création d’une demande</a:t>
                      </a:r>
                    </a:p>
                    <a:p>
                      <a:pPr algn="ctr"/>
                      <a:r>
                        <a:rPr lang="en-US" dirty="0"/>
                        <a:t>(A modifier)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Histogramme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Création jr férié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Création rtt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Création jr</a:t>
                      </a:r>
                    </a:p>
                    <a:p>
                      <a:pPr algn="ctr"/>
                      <a:r>
                        <a:rPr lang="en-US" dirty="0"/>
                        <a:t>férié</a:t>
                      </a:r>
                    </a:p>
                  </a:txBody>
                  <a:tcPr>
                    <a:solidFill>
                      <a:srgbClr val="FFB2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Création rtt</a:t>
                      </a:r>
                    </a:p>
                  </a:txBody>
                  <a:tcPr>
                    <a:solidFill>
                      <a:srgbClr val="FFB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111302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 d’une demande</a:t>
                      </a:r>
                    </a:p>
                    <a:p>
                      <a:pPr algn="ctr"/>
                      <a:r>
                        <a:rPr lang="en-US" dirty="0"/>
                        <a:t>(A modifier)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Validation/refus demande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 rtt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B2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Modification rtt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44055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Suppression generale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B2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5862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6E76EE-8B6E-CB6C-6F86-B3376061C841}"/>
              </a:ext>
            </a:extLst>
          </p:cNvPr>
          <p:cNvSpPr/>
          <p:nvPr/>
        </p:nvSpPr>
        <p:spPr>
          <a:xfrm>
            <a:off x="3212132" y="2465313"/>
            <a:ext cx="178861" cy="205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3FD789-4F58-DE30-A691-04DE09998A3B}"/>
              </a:ext>
            </a:extLst>
          </p:cNvPr>
          <p:cNvSpPr/>
          <p:nvPr/>
        </p:nvSpPr>
        <p:spPr>
          <a:xfrm>
            <a:off x="2555673" y="460722"/>
            <a:ext cx="1715606" cy="2210380"/>
          </a:xfrm>
          <a:prstGeom prst="roundRect">
            <a:avLst>
              <a:gd name="adj" fmla="val 3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EFB45C7A-4A4B-AA6C-9647-63B72BDB8B05}"/>
              </a:ext>
            </a:extLst>
          </p:cNvPr>
          <p:cNvSpPr/>
          <p:nvPr/>
        </p:nvSpPr>
        <p:spPr>
          <a:xfrm>
            <a:off x="4021060" y="529190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0FF228-8924-4FD8-7898-4E1C00A35B80}"/>
              </a:ext>
            </a:extLst>
          </p:cNvPr>
          <p:cNvSpPr/>
          <p:nvPr/>
        </p:nvSpPr>
        <p:spPr>
          <a:xfrm>
            <a:off x="3033124" y="84739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C65E52A-FFFE-B899-1657-7F9107C8129B}"/>
              </a:ext>
            </a:extLst>
          </p:cNvPr>
          <p:cNvSpPr/>
          <p:nvPr/>
        </p:nvSpPr>
        <p:spPr>
          <a:xfrm>
            <a:off x="3578568" y="84739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9A6F21-880F-7F48-2C39-F4BB7A1F102B}"/>
              </a:ext>
            </a:extLst>
          </p:cNvPr>
          <p:cNvSpPr txBox="1"/>
          <p:nvPr/>
        </p:nvSpPr>
        <p:spPr>
          <a:xfrm>
            <a:off x="2816020" y="62734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Roboto Light" panose="02000000000000000000" pitchFamily="2" charset="0"/>
                <a:ea typeface="Roboto Light" panose="02000000000000000000" pitchFamily="2" charset="0"/>
              </a:rPr>
              <a:t>féries</a:t>
            </a:r>
            <a:endParaRPr lang="en-US" sz="1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B1E888-2B93-5336-93B9-FFC24F170CFD}"/>
              </a:ext>
            </a:extLst>
          </p:cNvPr>
          <p:cNvSpPr txBox="1"/>
          <p:nvPr/>
        </p:nvSpPr>
        <p:spPr>
          <a:xfrm>
            <a:off x="3481745" y="62968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536649-7FC0-693D-578A-3E0FCF60C7BA}"/>
              </a:ext>
            </a:extLst>
          </p:cNvPr>
          <p:cNvSpPr/>
          <p:nvPr/>
        </p:nvSpPr>
        <p:spPr>
          <a:xfrm>
            <a:off x="3118036" y="2357234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FDADF8-D818-0D24-03F4-8BD07450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44" y="888168"/>
            <a:ext cx="116291" cy="11629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E69D38-8221-B10B-8D84-B3DABB87129E}"/>
              </a:ext>
            </a:extLst>
          </p:cNvPr>
          <p:cNvSpPr/>
          <p:nvPr/>
        </p:nvSpPr>
        <p:spPr>
          <a:xfrm>
            <a:off x="2924742" y="1206810"/>
            <a:ext cx="1274131" cy="232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jj</a:t>
            </a:r>
            <a:r>
              <a:rPr lang="en-US" dirty="0">
                <a:solidFill>
                  <a:schemeClr val="tx1"/>
                </a:solidFill>
              </a:rPr>
              <a:t>/mm/</a:t>
            </a:r>
            <a:r>
              <a:rPr lang="en-US" dirty="0" err="1">
                <a:solidFill>
                  <a:schemeClr val="tx1"/>
                </a:solidFill>
              </a:rPr>
              <a:t>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0A094E5-31BD-F03B-0BF5-1147C0BD9788}"/>
              </a:ext>
            </a:extLst>
          </p:cNvPr>
          <p:cNvSpPr/>
          <p:nvPr/>
        </p:nvSpPr>
        <p:spPr>
          <a:xfrm>
            <a:off x="2942893" y="1544185"/>
            <a:ext cx="1274131" cy="232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jj</a:t>
            </a:r>
            <a:r>
              <a:rPr lang="en-US" dirty="0">
                <a:solidFill>
                  <a:schemeClr val="tx1"/>
                </a:solidFill>
              </a:rPr>
              <a:t>/mm/</a:t>
            </a:r>
            <a:r>
              <a:rPr lang="en-US" dirty="0" err="1">
                <a:solidFill>
                  <a:schemeClr val="tx1"/>
                </a:solidFill>
              </a:rPr>
              <a:t>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CE5E4E5-1CE1-20C2-2497-9F79C6DF5EB4}"/>
              </a:ext>
            </a:extLst>
          </p:cNvPr>
          <p:cNvSpPr/>
          <p:nvPr/>
        </p:nvSpPr>
        <p:spPr>
          <a:xfrm>
            <a:off x="2921936" y="1901855"/>
            <a:ext cx="1274131" cy="232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libellé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24A5E9D-6854-AB57-3EE1-124C13A83E2C}"/>
              </a:ext>
            </a:extLst>
          </p:cNvPr>
          <p:cNvSpPr/>
          <p:nvPr/>
        </p:nvSpPr>
        <p:spPr>
          <a:xfrm rot="3053597">
            <a:off x="6547288" y="2180173"/>
            <a:ext cx="409034" cy="1303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C24AB3E-5751-88A4-1CE8-9CEA12FAF138}"/>
              </a:ext>
            </a:extLst>
          </p:cNvPr>
          <p:cNvSpPr/>
          <p:nvPr/>
        </p:nvSpPr>
        <p:spPr>
          <a:xfrm rot="8062391">
            <a:off x="6128212" y="2160483"/>
            <a:ext cx="409034" cy="1303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E751B80-9AE4-B9B6-8B3D-4F0C28DADAB4}"/>
              </a:ext>
            </a:extLst>
          </p:cNvPr>
          <p:cNvSpPr/>
          <p:nvPr/>
        </p:nvSpPr>
        <p:spPr>
          <a:xfrm rot="3053597">
            <a:off x="12990663" y="2152442"/>
            <a:ext cx="409034" cy="1303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794FE6B-3AAD-01A1-BFDF-681A5B52F6E8}"/>
              </a:ext>
            </a:extLst>
          </p:cNvPr>
          <p:cNvSpPr/>
          <p:nvPr/>
        </p:nvSpPr>
        <p:spPr>
          <a:xfrm rot="8062391">
            <a:off x="12571587" y="2132752"/>
            <a:ext cx="409034" cy="1303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4B74346-5448-9B5F-3400-E8ECC835A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87" y="5458691"/>
            <a:ext cx="433821" cy="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0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E621C-6585-8A30-2644-6BAB85D34670}"/>
              </a:ext>
            </a:extLst>
          </p:cNvPr>
          <p:cNvSpPr txBox="1"/>
          <p:nvPr/>
        </p:nvSpPr>
        <p:spPr>
          <a:xfrm>
            <a:off x="-5952506" y="0"/>
            <a:ext cx="502903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Utilisateur</a:t>
            </a:r>
          </a:p>
          <a:p>
            <a:r>
              <a:rPr lang="en-US" i="1" dirty="0"/>
              <a:t>Calendrier</a:t>
            </a:r>
          </a:p>
          <a:p>
            <a:r>
              <a:rPr lang="en-US" dirty="0"/>
              <a:t>Tableau</a:t>
            </a:r>
          </a:p>
          <a:p>
            <a:endParaRPr lang="en-US" i="1" dirty="0"/>
          </a:p>
          <a:p>
            <a:r>
              <a:rPr lang="en-US" i="1" dirty="0"/>
              <a:t> 	 creation d’une demande</a:t>
            </a:r>
          </a:p>
          <a:p>
            <a:r>
              <a:rPr lang="en-US" i="1" dirty="0"/>
              <a:t>  	modification d’une demande</a:t>
            </a:r>
          </a:p>
          <a:p>
            <a:endParaRPr lang="en-US" dirty="0"/>
          </a:p>
          <a:p>
            <a:r>
              <a:rPr lang="en-US" b="1" dirty="0"/>
              <a:t>Manager</a:t>
            </a:r>
          </a:p>
          <a:p>
            <a:r>
              <a:rPr lang="en-US" i="1" dirty="0"/>
              <a:t>Tableau liste d’absence</a:t>
            </a:r>
          </a:p>
          <a:p>
            <a:r>
              <a:rPr lang="en-US" i="1" dirty="0"/>
              <a:t>Histogramme</a:t>
            </a:r>
          </a:p>
          <a:p>
            <a:endParaRPr lang="en-US" i="1" dirty="0"/>
          </a:p>
          <a:p>
            <a:r>
              <a:rPr lang="en-US" dirty="0"/>
              <a:t> </a:t>
            </a:r>
            <a:r>
              <a:rPr lang="en-US" i="1" dirty="0" err="1"/>
              <a:t>valider</a:t>
            </a:r>
            <a:r>
              <a:rPr lang="en-US" i="1" dirty="0"/>
              <a:t> une absence</a:t>
            </a:r>
          </a:p>
          <a:p>
            <a:r>
              <a:rPr lang="en-US" i="1" dirty="0"/>
              <a:t> refuser une absence</a:t>
            </a:r>
          </a:p>
          <a:p>
            <a:endParaRPr lang="en-US" dirty="0"/>
          </a:p>
          <a:p>
            <a:r>
              <a:rPr lang="en-US" b="1" dirty="0"/>
              <a:t>Administrateur</a:t>
            </a:r>
          </a:p>
          <a:p>
            <a:r>
              <a:rPr lang="en-US" i="1" dirty="0"/>
              <a:t>Calendrier jour férié et RTT</a:t>
            </a:r>
          </a:p>
          <a:p>
            <a:r>
              <a:rPr lang="en-US" dirty="0"/>
              <a:t>Tableau jour feries rtt</a:t>
            </a:r>
          </a:p>
          <a:p>
            <a:endParaRPr lang="en-US" i="1" dirty="0"/>
          </a:p>
          <a:p>
            <a:r>
              <a:rPr lang="en-US" i="1" dirty="0"/>
              <a:t> creation rtt ou jour feries</a:t>
            </a:r>
          </a:p>
          <a:p>
            <a:r>
              <a:rPr lang="en-US" i="1" dirty="0"/>
              <a:t> modification rtt ou jour feries</a:t>
            </a:r>
          </a:p>
          <a:p>
            <a:endParaRPr lang="en-US" dirty="0"/>
          </a:p>
          <a:p>
            <a:r>
              <a:rPr lang="en-US" dirty="0"/>
              <a:t>creation rtt ou jour feries</a:t>
            </a:r>
          </a:p>
          <a:p>
            <a:r>
              <a:rPr lang="en-US" dirty="0"/>
              <a:t> modification rtt ou jour feries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Jour feries data </a:t>
            </a:r>
            <a:r>
              <a:rPr lang="en-US" dirty="0" err="1"/>
              <a:t>deja</a:t>
            </a:r>
            <a:r>
              <a:rPr lang="en-US" dirty="0"/>
              <a:t> present, on ne fait que designer </a:t>
            </a:r>
            <a:r>
              <a:rPr lang="en-US" dirty="0" err="1"/>
              <a:t>si</a:t>
            </a:r>
            <a:r>
              <a:rPr lang="en-US" dirty="0"/>
              <a:t> work or not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D20A39-04C6-71F1-9F48-58429F5B0339}"/>
              </a:ext>
            </a:extLst>
          </p:cNvPr>
          <p:cNvSpPr/>
          <p:nvPr/>
        </p:nvSpPr>
        <p:spPr>
          <a:xfrm>
            <a:off x="481714" y="460722"/>
            <a:ext cx="1715606" cy="2748818"/>
          </a:xfrm>
          <a:prstGeom prst="roundRect">
            <a:avLst>
              <a:gd name="adj" fmla="val 3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87526-9183-8BA2-4221-4C8981AB6A03}"/>
              </a:ext>
            </a:extLst>
          </p:cNvPr>
          <p:cNvSpPr txBox="1"/>
          <p:nvPr/>
        </p:nvSpPr>
        <p:spPr>
          <a:xfrm>
            <a:off x="516290" y="53464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5F5E3-7CDF-AAD7-5525-DC8B2014681C}"/>
              </a:ext>
            </a:extLst>
          </p:cNvPr>
          <p:cNvSpPr txBox="1"/>
          <p:nvPr/>
        </p:nvSpPr>
        <p:spPr>
          <a:xfrm>
            <a:off x="540243" y="80789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11/06/2023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F06BD-BEA9-E47A-48D1-29BE612D1B58}"/>
              </a:ext>
            </a:extLst>
          </p:cNvPr>
          <p:cNvSpPr txBox="1"/>
          <p:nvPr/>
        </p:nvSpPr>
        <p:spPr>
          <a:xfrm>
            <a:off x="534078" y="1282997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17/06/2023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415F113-C9E2-3A06-A5C9-A959B079D818}"/>
              </a:ext>
            </a:extLst>
          </p:cNvPr>
          <p:cNvSpPr/>
          <p:nvPr/>
        </p:nvSpPr>
        <p:spPr>
          <a:xfrm>
            <a:off x="1947101" y="529190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3825A-E614-575E-FC96-3D24F61C850B}"/>
              </a:ext>
            </a:extLst>
          </p:cNvPr>
          <p:cNvSpPr txBox="1"/>
          <p:nvPr/>
        </p:nvSpPr>
        <p:spPr>
          <a:xfrm>
            <a:off x="546433" y="104315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BC557B-7412-A4A2-BA99-7421B5AB0359}"/>
              </a:ext>
            </a:extLst>
          </p:cNvPr>
          <p:cNvSpPr/>
          <p:nvPr/>
        </p:nvSpPr>
        <p:spPr>
          <a:xfrm>
            <a:off x="719622" y="192735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3C044C-9A4F-7CF9-5459-2C9BFA63F009}"/>
              </a:ext>
            </a:extLst>
          </p:cNvPr>
          <p:cNvSpPr/>
          <p:nvPr/>
        </p:nvSpPr>
        <p:spPr>
          <a:xfrm>
            <a:off x="1295445" y="192735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62FCEC-2657-D0E2-3D05-1DC839DAFF59}"/>
              </a:ext>
            </a:extLst>
          </p:cNvPr>
          <p:cNvSpPr/>
          <p:nvPr/>
        </p:nvSpPr>
        <p:spPr>
          <a:xfrm>
            <a:off x="1867393" y="192735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453E9-09DD-EFBE-0793-A2F48BA171D2}"/>
              </a:ext>
            </a:extLst>
          </p:cNvPr>
          <p:cNvSpPr txBox="1"/>
          <p:nvPr/>
        </p:nvSpPr>
        <p:spPr>
          <a:xfrm>
            <a:off x="478565" y="1707312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2D781-8C37-1673-3ABC-ADB5F98BD79A}"/>
              </a:ext>
            </a:extLst>
          </p:cNvPr>
          <p:cNvSpPr txBox="1"/>
          <p:nvPr/>
        </p:nvSpPr>
        <p:spPr>
          <a:xfrm>
            <a:off x="1038568" y="1709645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s.s.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22445-D9EF-9A54-A36D-37A8676BE93F}"/>
              </a:ext>
            </a:extLst>
          </p:cNvPr>
          <p:cNvSpPr txBox="1"/>
          <p:nvPr/>
        </p:nvSpPr>
        <p:spPr>
          <a:xfrm>
            <a:off x="1744066" y="170964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9F90B7-7B4D-53C1-8F1B-4102F8718137}"/>
              </a:ext>
            </a:extLst>
          </p:cNvPr>
          <p:cNvSpPr txBox="1"/>
          <p:nvPr/>
        </p:nvSpPr>
        <p:spPr>
          <a:xfrm>
            <a:off x="485849" y="2241703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Motif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F041AC-E90C-2AC0-6D06-F58347B25835}"/>
              </a:ext>
            </a:extLst>
          </p:cNvPr>
          <p:cNvSpPr/>
          <p:nvPr/>
        </p:nvSpPr>
        <p:spPr>
          <a:xfrm>
            <a:off x="554223" y="2527075"/>
            <a:ext cx="1570588" cy="383841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C64309-9320-F8DC-AB71-AA3F08C116CB}"/>
              </a:ext>
            </a:extLst>
          </p:cNvPr>
          <p:cNvSpPr/>
          <p:nvPr/>
        </p:nvSpPr>
        <p:spPr>
          <a:xfrm>
            <a:off x="966108" y="2955621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5BED8-612D-457B-0FC1-F73BFCE68CDE}"/>
              </a:ext>
            </a:extLst>
          </p:cNvPr>
          <p:cNvSpPr txBox="1"/>
          <p:nvPr/>
        </p:nvSpPr>
        <p:spPr>
          <a:xfrm>
            <a:off x="1607525" y="12869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5 jrs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8D5FD6-77BB-27DE-7AE1-0E4A1719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70" y="460722"/>
            <a:ext cx="8220075" cy="5819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7A76D2-6CBD-50B3-AF0C-90520DFA5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10" y="1968132"/>
            <a:ext cx="116291" cy="116291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471DFD7-0AA4-7328-69E7-EF560430BC5F}"/>
              </a:ext>
            </a:extLst>
          </p:cNvPr>
          <p:cNvSpPr/>
          <p:nvPr/>
        </p:nvSpPr>
        <p:spPr>
          <a:xfrm>
            <a:off x="3899170" y="233179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8238881-ECB5-AF68-ED7D-FB66A27D6066}"/>
              </a:ext>
            </a:extLst>
          </p:cNvPr>
          <p:cNvSpPr/>
          <p:nvPr/>
        </p:nvSpPr>
        <p:spPr>
          <a:xfrm rot="10800000">
            <a:off x="3899171" y="24359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ABF337-0902-B8DA-0FBA-E4571C621B14}"/>
              </a:ext>
            </a:extLst>
          </p:cNvPr>
          <p:cNvSpPr/>
          <p:nvPr/>
        </p:nvSpPr>
        <p:spPr>
          <a:xfrm>
            <a:off x="3059732" y="2312913"/>
            <a:ext cx="178861" cy="205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83BB4E-BC58-5CB9-FA17-9CFE5B7B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3" y="1390545"/>
            <a:ext cx="294029" cy="2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C8BEDD-1064-E6C0-202F-3EFA90C558BD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AF0ADF-84EF-9C58-38D7-42BFC398078C}"/>
              </a:ext>
            </a:extLst>
          </p:cNvPr>
          <p:cNvSpPr/>
          <p:nvPr/>
        </p:nvSpPr>
        <p:spPr>
          <a:xfrm>
            <a:off x="3834546" y="3814469"/>
            <a:ext cx="1715606" cy="2748818"/>
          </a:xfrm>
          <a:prstGeom prst="roundRect">
            <a:avLst>
              <a:gd name="adj" fmla="val 3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AFA60-668D-F822-D4B6-640776F61FF7}"/>
              </a:ext>
            </a:extLst>
          </p:cNvPr>
          <p:cNvSpPr txBox="1"/>
          <p:nvPr/>
        </p:nvSpPr>
        <p:spPr>
          <a:xfrm>
            <a:off x="3869122" y="388839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6C30A-9E20-60E0-79F1-143A7CD087E8}"/>
              </a:ext>
            </a:extLst>
          </p:cNvPr>
          <p:cNvSpPr txBox="1"/>
          <p:nvPr/>
        </p:nvSpPr>
        <p:spPr>
          <a:xfrm>
            <a:off x="3893075" y="416164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11/06/2023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6232B-EC24-8736-05C1-70AF16F136FA}"/>
              </a:ext>
            </a:extLst>
          </p:cNvPr>
          <p:cNvSpPr txBox="1"/>
          <p:nvPr/>
        </p:nvSpPr>
        <p:spPr>
          <a:xfrm>
            <a:off x="3886910" y="463674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17/06/2023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1FC8238-A75A-304D-20C7-7032D77A799A}"/>
              </a:ext>
            </a:extLst>
          </p:cNvPr>
          <p:cNvSpPr/>
          <p:nvPr/>
        </p:nvSpPr>
        <p:spPr>
          <a:xfrm>
            <a:off x="5299933" y="3882937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56E60-188C-B1DA-107F-DE2907E499DB}"/>
              </a:ext>
            </a:extLst>
          </p:cNvPr>
          <p:cNvSpPr txBox="1"/>
          <p:nvPr/>
        </p:nvSpPr>
        <p:spPr>
          <a:xfrm>
            <a:off x="3899265" y="43969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253206-A9EA-D56E-CAE0-AC983AD1EAC6}"/>
              </a:ext>
            </a:extLst>
          </p:cNvPr>
          <p:cNvSpPr/>
          <p:nvPr/>
        </p:nvSpPr>
        <p:spPr>
          <a:xfrm>
            <a:off x="4072454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DCFE19-F9B7-E2B5-67CE-34BE5EB120DD}"/>
              </a:ext>
            </a:extLst>
          </p:cNvPr>
          <p:cNvSpPr/>
          <p:nvPr/>
        </p:nvSpPr>
        <p:spPr>
          <a:xfrm>
            <a:off x="4648277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5285B1-135F-33EB-9E81-40B1C6C419C6}"/>
              </a:ext>
            </a:extLst>
          </p:cNvPr>
          <p:cNvSpPr/>
          <p:nvPr/>
        </p:nvSpPr>
        <p:spPr>
          <a:xfrm>
            <a:off x="5220225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4FB0F-CDC7-9373-D180-159F8629D7E9}"/>
              </a:ext>
            </a:extLst>
          </p:cNvPr>
          <p:cNvSpPr txBox="1"/>
          <p:nvPr/>
        </p:nvSpPr>
        <p:spPr>
          <a:xfrm>
            <a:off x="3831397" y="506105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F7C16-C3B7-7D43-A460-92844F670DA0}"/>
              </a:ext>
            </a:extLst>
          </p:cNvPr>
          <p:cNvSpPr txBox="1"/>
          <p:nvPr/>
        </p:nvSpPr>
        <p:spPr>
          <a:xfrm>
            <a:off x="4391400" y="5063392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s.s.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9306DA-212F-5287-F7EC-8E5A653CB8C7}"/>
              </a:ext>
            </a:extLst>
          </p:cNvPr>
          <p:cNvSpPr txBox="1"/>
          <p:nvPr/>
        </p:nvSpPr>
        <p:spPr>
          <a:xfrm>
            <a:off x="5096898" y="506339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1588F8-8CEC-5626-62BB-C323AC33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45" y="5312643"/>
            <a:ext cx="116291" cy="116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78F37D-D6E3-A888-0A55-5648B0D0198E}"/>
              </a:ext>
            </a:extLst>
          </p:cNvPr>
          <p:cNvSpPr txBox="1"/>
          <p:nvPr/>
        </p:nvSpPr>
        <p:spPr>
          <a:xfrm>
            <a:off x="3838681" y="559545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Motif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67197C-FFAD-539B-414E-222B41C08C00}"/>
              </a:ext>
            </a:extLst>
          </p:cNvPr>
          <p:cNvSpPr/>
          <p:nvPr/>
        </p:nvSpPr>
        <p:spPr>
          <a:xfrm>
            <a:off x="3907055" y="5880822"/>
            <a:ext cx="1570588" cy="383841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EB933F-1CA6-36EE-1E31-22CD149F33EC}"/>
              </a:ext>
            </a:extLst>
          </p:cNvPr>
          <p:cNvSpPr/>
          <p:nvPr/>
        </p:nvSpPr>
        <p:spPr>
          <a:xfrm>
            <a:off x="4318940" y="6309368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C1A86-F160-3EC3-0E43-7CAB12EF5E1C}"/>
              </a:ext>
            </a:extLst>
          </p:cNvPr>
          <p:cNvSpPr txBox="1"/>
          <p:nvPr/>
        </p:nvSpPr>
        <p:spPr>
          <a:xfrm>
            <a:off x="4960357" y="464067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5 jrs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64DC2B-73B1-226E-93C1-485E78C00F3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29D255-1296-5C59-EAA7-8310542CAB1C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2145EA-E484-E450-D2DD-99B0BC6C470A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358C72-6B2C-AFD4-F86F-12F51A8A4434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DA2EFF-3F0A-71DA-9629-86D76FA83C51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4347E4E-BA2C-891C-A657-E68E35BB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3A2C2E-CFC0-7FD0-8851-232023C8CBCB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0198A8-D100-87C1-F85F-33E88F102F43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06AABA-1BE2-3CDC-6AF9-5B4D09864F98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FCE40A-E233-D917-53F0-81BC8AF852D9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663DEB-B854-0677-808A-1F2AF6541F34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093CF-3D5B-6935-C29B-35F7F7741F07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6A4D85-DAC3-2284-7F23-4F455DF0523A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656A4-921C-DF5C-BC53-FC01807E775D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4006E41-D7E5-A668-A214-F354FB3CC095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4F535D1C-FD26-AE49-2389-E279A6BA4505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E92DC5-C544-3989-E216-F2FFAFCE80B2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A5FEB31E-6B34-6A85-00F8-B2FF0BD3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F9B7E8E0-4F2B-107E-43B1-ED96E1619E8A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70AF50A-9096-04BF-54FC-F4216AE4EBF8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</p:spTree>
    <p:extLst>
      <p:ext uri="{BB962C8B-B14F-4D97-AF65-F5344CB8AC3E}">
        <p14:creationId xmlns:p14="http://schemas.microsoft.com/office/powerpoint/2010/main" val="412708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12243-0FB0-AF10-45DF-09364AB6C11B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9A31B1-D9F9-6675-B372-06EF80B3709B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E2727D-DF6E-1366-F74F-F07AD0974F7F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785A05-4185-3B43-A970-D293F96849C3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155B93-44BD-2BD6-A662-F4B5B193424A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FD868C-275E-3322-FBC9-9B45E9F6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A6EE20-E0FD-78DE-E0E1-DAD65B6DFD65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B55A0-F1F2-8A7F-6883-4CDFDBDFFB8D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664A5-385D-D277-52A5-872F0328862E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475CD-6C63-942E-080A-AFA726873C94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2CC89-CF8A-922C-F8D2-9A3703939BAB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E9EAE1-13DC-B2B5-498A-C1800E7DCAD4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81A48-E1CE-D340-F571-D6D695C451A4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9D4A4-C96B-740C-C44C-D44E4F3B4709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C39528-8DB0-691F-6313-001F347E2A3A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9585B8-9E4D-0429-FE3F-AFC553969D77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9AA15-41A3-3A7B-DBE9-1CC1D9CC3C04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48A223-0A84-0C2C-4C6C-0529E4C1364C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CE01FF-E6A6-896C-9CEC-CE6F3C25201B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</p:spTree>
    <p:extLst>
      <p:ext uri="{BB962C8B-B14F-4D97-AF65-F5344CB8AC3E}">
        <p14:creationId xmlns:p14="http://schemas.microsoft.com/office/powerpoint/2010/main" val="2955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C8BEDD-1064-E6C0-202F-3EFA90C558BD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F78EC-3EB8-5C05-1335-3D01CD34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12" y="3817954"/>
            <a:ext cx="294029" cy="2940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BC4564-B258-44CF-4454-20DC30CE8E96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18316B-885D-1148-C481-557931698499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F75094-984F-EAE8-8944-E2510B4E0FE5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8BFEA4-7495-2524-5558-3513FADCAF1D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C0AB09-FD07-4968-3835-1E291463D203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15C69-E565-B078-7772-FD7D811A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ABE3E3-5DEF-1A31-9235-1275BC91D3D3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1F2486-B18D-F6F5-6851-3C25A7A9654C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B7487-BF1F-472C-9367-FEE508A9C402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F0921-A071-FBA9-1199-0196D6999F60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1E89C-50AB-AFC8-2269-B0C8F365A56D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0157E-B461-5B09-EA96-6E09A05C5C56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7A700A-C4A8-800B-14EA-1C031CDC784E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3789F0-3FFE-C8AE-4E07-D742FC1448B9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DD633-83F9-46B8-095F-306B08E89F0D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961FD3D-DFEB-C989-9E01-31263EC5200F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72BA2-6415-C8FA-1B21-52278DD72F06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D92B090-56B9-5009-3027-1CF345FCBE42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AB2DB3-CAB1-2305-385A-32B7F90CEBC5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</p:spTree>
    <p:extLst>
      <p:ext uri="{BB962C8B-B14F-4D97-AF65-F5344CB8AC3E}">
        <p14:creationId xmlns:p14="http://schemas.microsoft.com/office/powerpoint/2010/main" val="10852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C8BEDD-1064-E6C0-202F-3EFA90C558BD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AF0ADF-84EF-9C58-38D7-42BFC398078C}"/>
              </a:ext>
            </a:extLst>
          </p:cNvPr>
          <p:cNvSpPr/>
          <p:nvPr/>
        </p:nvSpPr>
        <p:spPr>
          <a:xfrm>
            <a:off x="3834546" y="3814469"/>
            <a:ext cx="1715606" cy="2748818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AFA60-668D-F822-D4B6-640776F61FF7}"/>
              </a:ext>
            </a:extLst>
          </p:cNvPr>
          <p:cNvSpPr txBox="1"/>
          <p:nvPr/>
        </p:nvSpPr>
        <p:spPr>
          <a:xfrm>
            <a:off x="3869122" y="388839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6C30A-9E20-60E0-79F1-143A7CD087E8}"/>
              </a:ext>
            </a:extLst>
          </p:cNvPr>
          <p:cNvSpPr txBox="1"/>
          <p:nvPr/>
        </p:nvSpPr>
        <p:spPr>
          <a:xfrm>
            <a:off x="3893075" y="416164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11/06/2023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6232B-EC24-8736-05C1-70AF16F136FA}"/>
              </a:ext>
            </a:extLst>
          </p:cNvPr>
          <p:cNvSpPr txBox="1"/>
          <p:nvPr/>
        </p:nvSpPr>
        <p:spPr>
          <a:xfrm>
            <a:off x="3886910" y="463674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17/06/2023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1FC8238-A75A-304D-20C7-7032D77A799A}"/>
              </a:ext>
            </a:extLst>
          </p:cNvPr>
          <p:cNvSpPr/>
          <p:nvPr/>
        </p:nvSpPr>
        <p:spPr>
          <a:xfrm>
            <a:off x="5299933" y="3882937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56E60-188C-B1DA-107F-DE2907E499DB}"/>
              </a:ext>
            </a:extLst>
          </p:cNvPr>
          <p:cNvSpPr txBox="1"/>
          <p:nvPr/>
        </p:nvSpPr>
        <p:spPr>
          <a:xfrm>
            <a:off x="3899265" y="43969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253206-A9EA-D56E-CAE0-AC983AD1EAC6}"/>
              </a:ext>
            </a:extLst>
          </p:cNvPr>
          <p:cNvSpPr/>
          <p:nvPr/>
        </p:nvSpPr>
        <p:spPr>
          <a:xfrm>
            <a:off x="4072454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DCFE19-F9B7-E2B5-67CE-34BE5EB120DD}"/>
              </a:ext>
            </a:extLst>
          </p:cNvPr>
          <p:cNvSpPr/>
          <p:nvPr/>
        </p:nvSpPr>
        <p:spPr>
          <a:xfrm>
            <a:off x="4648277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5285B1-135F-33EB-9E81-40B1C6C419C6}"/>
              </a:ext>
            </a:extLst>
          </p:cNvPr>
          <p:cNvSpPr/>
          <p:nvPr/>
        </p:nvSpPr>
        <p:spPr>
          <a:xfrm>
            <a:off x="5220225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4FB0F-CDC7-9373-D180-159F8629D7E9}"/>
              </a:ext>
            </a:extLst>
          </p:cNvPr>
          <p:cNvSpPr txBox="1"/>
          <p:nvPr/>
        </p:nvSpPr>
        <p:spPr>
          <a:xfrm>
            <a:off x="3831397" y="506105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F7C16-C3B7-7D43-A460-92844F670DA0}"/>
              </a:ext>
            </a:extLst>
          </p:cNvPr>
          <p:cNvSpPr txBox="1"/>
          <p:nvPr/>
        </p:nvSpPr>
        <p:spPr>
          <a:xfrm>
            <a:off x="4391400" y="5063392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s.s.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9306DA-212F-5287-F7EC-8E5A653CB8C7}"/>
              </a:ext>
            </a:extLst>
          </p:cNvPr>
          <p:cNvSpPr txBox="1"/>
          <p:nvPr/>
        </p:nvSpPr>
        <p:spPr>
          <a:xfrm>
            <a:off x="5096898" y="506339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1588F8-8CEC-5626-62BB-C323AC33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45" y="5312643"/>
            <a:ext cx="116291" cy="116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78F37D-D6E3-A888-0A55-5648B0D0198E}"/>
              </a:ext>
            </a:extLst>
          </p:cNvPr>
          <p:cNvSpPr txBox="1"/>
          <p:nvPr/>
        </p:nvSpPr>
        <p:spPr>
          <a:xfrm>
            <a:off x="3838681" y="559545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Motif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67197C-FFAD-539B-414E-222B41C08C00}"/>
              </a:ext>
            </a:extLst>
          </p:cNvPr>
          <p:cNvSpPr/>
          <p:nvPr/>
        </p:nvSpPr>
        <p:spPr>
          <a:xfrm>
            <a:off x="3907055" y="5880822"/>
            <a:ext cx="1570588" cy="383841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EB933F-1CA6-36EE-1E31-22CD149F33EC}"/>
              </a:ext>
            </a:extLst>
          </p:cNvPr>
          <p:cNvSpPr/>
          <p:nvPr/>
        </p:nvSpPr>
        <p:spPr>
          <a:xfrm>
            <a:off x="4318940" y="6309368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C1A86-F160-3EC3-0E43-7CAB12EF5E1C}"/>
              </a:ext>
            </a:extLst>
          </p:cNvPr>
          <p:cNvSpPr txBox="1"/>
          <p:nvPr/>
        </p:nvSpPr>
        <p:spPr>
          <a:xfrm>
            <a:off x="4960357" y="464067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5 jrs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7599B5-93E4-8F7A-24BD-10A7457E8D9A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5FB32E-CCAE-D172-0914-B81EAC8E06F2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9B8BFC-F5D4-1BDC-0389-EF7313555709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5E861E-D819-A769-E0D0-AADADB540BAC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EC4DA4A-E6F9-F279-98B3-4DEC335AA390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CD477C8-8A84-60F3-B715-0C9435A12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98B6C8F-6AB1-7194-CFE7-932D8179CC2C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991BEF-5692-DFF5-9359-7562B0384347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604295-C893-3714-73CF-C4E457985B5D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4006E1-AFE9-F23B-63FD-68DD6F85B752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5EC37D-6DCD-3E4B-3FAB-110ADC5AE1B8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583112-4504-CFD4-1815-D0972E20DFBA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F0BF44-8D71-6256-DD65-8C989532D545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4E1C81-A397-95FB-E90B-B83E802F8BCF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1F4E643-4E7E-5CC5-9C3E-B6F685218D2C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4C7A4E9-AB85-4623-3BE7-37ADA231ABFA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C5DF1A4-213D-21E1-D556-FAE1816FDB7F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2209C68C-4B09-A9F2-93A7-C61CA4E451EC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F375234-0D04-D9C5-FC26-9439298E810E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</p:spTree>
    <p:extLst>
      <p:ext uri="{BB962C8B-B14F-4D97-AF65-F5344CB8AC3E}">
        <p14:creationId xmlns:p14="http://schemas.microsoft.com/office/powerpoint/2010/main" val="236742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79B96-994E-876E-B381-D4E8A8A0548F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rgbClr val="FFCCCC"/>
          </a:solidFill>
          <a:effectLst>
            <a:glow rad="101600">
              <a:srgbClr val="FFBDBD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8E959-8519-55A1-107C-782449E31BEA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0EABA8-BD09-E5E0-7E45-1C31862181A5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294A2-D250-E10D-B2A0-6301EC6C89FB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4587D-C0F3-C848-9788-626DFF4D84FC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43BF04C4-5682-C978-844E-3CD7A9E52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76" y="2965803"/>
            <a:ext cx="185027" cy="27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8CD3A-AFAA-9F60-4CFD-CA73E0BB3156}"/>
              </a:ext>
            </a:extLst>
          </p:cNvPr>
          <p:cNvSpPr txBox="1"/>
          <p:nvPr/>
        </p:nvSpPr>
        <p:spPr>
          <a:xfrm>
            <a:off x="11198860" y="476406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4907E-2A98-F99B-98A0-8F8D0FD6712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3AE3A3-C919-F992-CEDF-F4D48DCDACEE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20E296-7EF9-0AA7-1674-DA37DCA7B443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3DC030E-790C-AFEF-0B96-C90FA1C66B8F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208B3C-0906-69C2-B7A4-C7996A62893B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97B17B-0D5B-437B-B52E-EF43324A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762DB1-3BC0-F9A4-CCAF-359BBC163F12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4F083-185E-6E5B-9A04-72999D239138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70A32A-DEFD-27D4-004F-DA5E0EEB79AA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3B9D5-3670-BBBD-8607-8326EC30B473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F972B-7CCE-6B93-9625-70E85A8C21E0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1B5C57-D80C-EC4F-DE2F-D491F6612307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5E4FFC-C1F9-59EE-81C3-CAA2AC9E5D95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BECCF3-41F9-7A34-5515-3F0BD105532F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877007-1C5E-D413-9C30-87694EA71F1E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F0C09BF-F6A6-7BBF-EB8E-D0C9473966D2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1216BA-4E18-FA09-1C6C-30A825FAD761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0CF54E0-E6B3-DCDD-3D2B-BBFFF36D3B93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22AEF5-1977-5668-DC89-0A3A8311B7E1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</p:spTree>
    <p:extLst>
      <p:ext uri="{BB962C8B-B14F-4D97-AF65-F5344CB8AC3E}">
        <p14:creationId xmlns:p14="http://schemas.microsoft.com/office/powerpoint/2010/main" val="172909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79B96-994E-876E-B381-D4E8A8A0548F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rgbClr val="FFCCCC"/>
          </a:solidFill>
          <a:effectLst>
            <a:glow rad="101600">
              <a:srgbClr val="FFCCCC">
                <a:alpha val="60000"/>
              </a:srgb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8E959-8519-55A1-107C-782449E31BEA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0EABA8-BD09-E5E0-7E45-1C31862181A5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294A2-D250-E10D-B2A0-6301EC6C89FB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4587D-C0F3-C848-9788-626DFF4D84FC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33D791-DD89-9F94-55DC-2DAB9D779A0A}"/>
              </a:ext>
            </a:extLst>
          </p:cNvPr>
          <p:cNvSpPr txBox="1"/>
          <p:nvPr/>
        </p:nvSpPr>
        <p:spPr>
          <a:xfrm>
            <a:off x="4365431" y="4044850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0859FE-6B76-8C4B-ADA0-AD212C242CCB}"/>
              </a:ext>
            </a:extLst>
          </p:cNvPr>
          <p:cNvSpPr/>
          <p:nvPr/>
        </p:nvSpPr>
        <p:spPr>
          <a:xfrm>
            <a:off x="4790634" y="4040912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3EED55-6BAD-7A65-9FEE-E240813BE969}"/>
              </a:ext>
            </a:extLst>
          </p:cNvPr>
          <p:cNvSpPr txBox="1"/>
          <p:nvPr/>
        </p:nvSpPr>
        <p:spPr>
          <a:xfrm>
            <a:off x="4790634" y="404069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A1DA9-B9B2-0771-903A-78BD90724954}"/>
              </a:ext>
            </a:extLst>
          </p:cNvPr>
          <p:cNvSpPr txBox="1"/>
          <p:nvPr/>
        </p:nvSpPr>
        <p:spPr>
          <a:xfrm>
            <a:off x="5503176" y="40446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3D738B-DAA5-E7F2-E4B5-F5763CBAB378}"/>
              </a:ext>
            </a:extLst>
          </p:cNvPr>
          <p:cNvSpPr txBox="1"/>
          <p:nvPr/>
        </p:nvSpPr>
        <p:spPr>
          <a:xfrm>
            <a:off x="5892076" y="404048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B79728-A4FD-1B08-BED6-DA90AEB5124E}"/>
              </a:ext>
            </a:extLst>
          </p:cNvPr>
          <p:cNvSpPr/>
          <p:nvPr/>
        </p:nvSpPr>
        <p:spPr>
          <a:xfrm>
            <a:off x="4473914" y="3593016"/>
            <a:ext cx="1715606" cy="2748818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8D5A6B-D370-8244-9276-1E871C81A15B}"/>
              </a:ext>
            </a:extLst>
          </p:cNvPr>
          <p:cNvSpPr txBox="1"/>
          <p:nvPr/>
        </p:nvSpPr>
        <p:spPr>
          <a:xfrm>
            <a:off x="4508490" y="366693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1172C6-E80F-85D2-EF35-1D95A78EF0A3}"/>
              </a:ext>
            </a:extLst>
          </p:cNvPr>
          <p:cNvSpPr txBox="1"/>
          <p:nvPr/>
        </p:nvSpPr>
        <p:spPr>
          <a:xfrm>
            <a:off x="4532443" y="3940188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11/06/2023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F95A01-5251-9268-7944-B30116CE44F3}"/>
              </a:ext>
            </a:extLst>
          </p:cNvPr>
          <p:cNvSpPr txBox="1"/>
          <p:nvPr/>
        </p:nvSpPr>
        <p:spPr>
          <a:xfrm>
            <a:off x="4526278" y="441529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17/06/2023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D949855-8575-2FD8-1065-6F2EC64E7138}"/>
              </a:ext>
            </a:extLst>
          </p:cNvPr>
          <p:cNvSpPr/>
          <p:nvPr/>
        </p:nvSpPr>
        <p:spPr>
          <a:xfrm>
            <a:off x="5939301" y="3661484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E9538F9-07FD-224B-BF9E-E5293EA1D420}"/>
              </a:ext>
            </a:extLst>
          </p:cNvPr>
          <p:cNvSpPr txBox="1"/>
          <p:nvPr/>
        </p:nvSpPr>
        <p:spPr>
          <a:xfrm>
            <a:off x="4538633" y="417544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2A29C24-34F0-A28C-1FDA-A6A894B1EF9C}"/>
              </a:ext>
            </a:extLst>
          </p:cNvPr>
          <p:cNvSpPr/>
          <p:nvPr/>
        </p:nvSpPr>
        <p:spPr>
          <a:xfrm>
            <a:off x="4711822" y="505965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0E28F5C2-5C29-1F79-4E39-8D8A7BF26B82}"/>
              </a:ext>
            </a:extLst>
          </p:cNvPr>
          <p:cNvSpPr/>
          <p:nvPr/>
        </p:nvSpPr>
        <p:spPr>
          <a:xfrm>
            <a:off x="5287645" y="505965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F835054-BBF3-58D1-9FBA-47B8F9319124}"/>
              </a:ext>
            </a:extLst>
          </p:cNvPr>
          <p:cNvSpPr/>
          <p:nvPr/>
        </p:nvSpPr>
        <p:spPr>
          <a:xfrm>
            <a:off x="5859593" y="505965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02CF0DC-9EB6-A486-C46C-6C30227FC0BF}"/>
              </a:ext>
            </a:extLst>
          </p:cNvPr>
          <p:cNvSpPr txBox="1"/>
          <p:nvPr/>
        </p:nvSpPr>
        <p:spPr>
          <a:xfrm>
            <a:off x="4470765" y="4839606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p.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65630-B731-CE96-D149-6FC0DE9127CC}"/>
              </a:ext>
            </a:extLst>
          </p:cNvPr>
          <p:cNvSpPr txBox="1"/>
          <p:nvPr/>
        </p:nvSpPr>
        <p:spPr>
          <a:xfrm>
            <a:off x="5030768" y="484193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s.s.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6D1B982-CE24-C0E8-4D52-A19DADC7A396}"/>
              </a:ext>
            </a:extLst>
          </p:cNvPr>
          <p:cNvSpPr txBox="1"/>
          <p:nvPr/>
        </p:nvSpPr>
        <p:spPr>
          <a:xfrm>
            <a:off x="5736266" y="484193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5846EE3E-3888-4B86-6ED6-2BC98F1D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18" y="5091190"/>
            <a:ext cx="116291" cy="116291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B26EF51E-4865-BBEF-86FF-B72B9E21F14F}"/>
              </a:ext>
            </a:extLst>
          </p:cNvPr>
          <p:cNvSpPr txBox="1"/>
          <p:nvPr/>
        </p:nvSpPr>
        <p:spPr>
          <a:xfrm>
            <a:off x="4478049" y="5373997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Motif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5D57AFD1-4C76-AA0B-8727-8E7EC4E8DA91}"/>
              </a:ext>
            </a:extLst>
          </p:cNvPr>
          <p:cNvSpPr/>
          <p:nvPr/>
        </p:nvSpPr>
        <p:spPr>
          <a:xfrm>
            <a:off x="4546423" y="5659369"/>
            <a:ext cx="1570588" cy="383841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728987F3-3704-1BD8-356E-AFA7A82B924B}"/>
              </a:ext>
            </a:extLst>
          </p:cNvPr>
          <p:cNvSpPr/>
          <p:nvPr/>
        </p:nvSpPr>
        <p:spPr>
          <a:xfrm>
            <a:off x="4958308" y="6087915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8895060-1724-9F9F-AAF2-BFC78085882F}"/>
              </a:ext>
            </a:extLst>
          </p:cNvPr>
          <p:cNvSpPr txBox="1"/>
          <p:nvPr/>
        </p:nvSpPr>
        <p:spPr>
          <a:xfrm>
            <a:off x="5599725" y="441921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5 jrs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CC46C128-1E1E-49CC-15FF-79845091D09A}"/>
              </a:ext>
            </a:extLst>
          </p:cNvPr>
          <p:cNvSpPr/>
          <p:nvPr/>
        </p:nvSpPr>
        <p:spPr>
          <a:xfrm>
            <a:off x="4608482" y="3967469"/>
            <a:ext cx="178861" cy="205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FFD3CF31-AD81-14E7-51BE-F17F3A5FC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83" y="3045101"/>
            <a:ext cx="294029" cy="294029"/>
          </a:xfrm>
          <a:prstGeom prst="rect">
            <a:avLst/>
          </a:prstGeom>
        </p:spPr>
      </p:pic>
      <p:sp>
        <p:nvSpPr>
          <p:cNvPr id="202" name="Rectangle 201">
            <a:extLst>
              <a:ext uri="{FF2B5EF4-FFF2-40B4-BE49-F238E27FC236}">
                <a16:creationId xmlns:a16="http://schemas.microsoft.com/office/drawing/2014/main" id="{690A96F9-45C2-C188-65E8-016C3A48CE83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0F5442A4-5C48-506E-76DC-852028344DA2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2B18269F-6C3C-3346-C8DB-A0738F832BAC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2EEAE07D-CB7B-6F0A-BC9E-4940B8543565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A0CA6D3-BCB1-5877-3D55-ABE61DDB0398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74D4E510-56CC-F8A8-C119-5BEAFD8E9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EBC7E44-2CE9-6825-E8A2-30CFC74A46EE}"/>
              </a:ext>
            </a:extLst>
          </p:cNvPr>
          <p:cNvSpPr txBox="1"/>
          <p:nvPr/>
        </p:nvSpPr>
        <p:spPr>
          <a:xfrm>
            <a:off x="11198860" y="476406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-5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E3DB01C1-282D-E1DE-D073-362A2F584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48" y="3973542"/>
            <a:ext cx="161881" cy="161881"/>
          </a:xfrm>
          <a:prstGeom prst="rect">
            <a:avLst/>
          </a:prstGeom>
        </p:spPr>
      </p:pic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AF5A98C2-19D8-8EC2-2BFB-E951C6D31D4C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18D430B-8891-E506-8D48-68BBD7CA892C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CB2A99B-BC91-0B1C-3263-FDD924B0E34D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FC44132-D3C4-3407-3D4E-15CC1F01505A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7C39057-DDA1-E61A-DE6B-4BE028B8951B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B81C99D-2F59-783F-6D96-77F4264D59F7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596F927-F8F2-7691-37DC-35EDAA8CF9AD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CCBFE7A-B075-7527-42B3-AEB2918272D3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1CC1BBC-C228-F4D3-2FDB-6F8636BC9962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1774DB34-89DE-3DE4-2F49-CF4EBD319663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781C647-779B-2E3A-558B-A9EE8F5C5B7F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787390A9-41A2-3997-7E21-E57DA2500B5F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22CADA9-ADBB-FF00-F4C0-1E9F731B2936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</p:spTree>
    <p:extLst>
      <p:ext uri="{BB962C8B-B14F-4D97-AF65-F5344CB8AC3E}">
        <p14:creationId xmlns:p14="http://schemas.microsoft.com/office/powerpoint/2010/main" val="129405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8B6F98C-11F5-84AA-0452-75F9C95920D3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3302871-A20B-D3B8-2536-1CC9747E55AD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C5A61F62-4351-2195-40C8-5B0CF08888B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C8D2C5EA-6D04-65BF-7C15-51286286D50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6EE3327-07A4-0A0A-FEAE-A1AE9A2F4BDD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3DFB2933-95AF-A3AD-035E-57BB8F45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0E0DD16E-5ABD-B101-0765-EC82AABFE9E5}"/>
              </a:ext>
            </a:extLst>
          </p:cNvPr>
          <p:cNvSpPr/>
          <p:nvPr/>
        </p:nvSpPr>
        <p:spPr>
          <a:xfrm>
            <a:off x="1709108" y="3893467"/>
            <a:ext cx="117369" cy="131130"/>
          </a:xfrm>
          <a:prstGeom prst="mathMultiply">
            <a:avLst/>
          </a:prstGeom>
          <a:solidFill>
            <a:srgbClr val="EE7A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42C40624-D155-DC65-4F68-469AAD26CB42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3A1618-1584-6868-4CBD-187A6364F693}"/>
              </a:ext>
            </a:extLst>
          </p:cNvPr>
          <p:cNvSpPr txBox="1"/>
          <p:nvPr/>
        </p:nvSpPr>
        <p:spPr>
          <a:xfrm>
            <a:off x="9325553" y="380420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Solde d’absences 2023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D9E24D2-75D8-EBC4-E747-B5A3BAAFAD78}"/>
              </a:ext>
            </a:extLst>
          </p:cNvPr>
          <p:cNvSpPr txBox="1"/>
          <p:nvPr/>
        </p:nvSpPr>
        <p:spPr>
          <a:xfrm>
            <a:off x="9286529" y="302032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sans solde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2D851-1F5A-9BAC-8EA5-7AE7D720E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66" y="3952301"/>
            <a:ext cx="294029" cy="29402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41A0A9-DFB5-96B4-5415-BF3AB19B6CFD}"/>
              </a:ext>
            </a:extLst>
          </p:cNvPr>
          <p:cNvSpPr/>
          <p:nvPr/>
        </p:nvSpPr>
        <p:spPr>
          <a:xfrm>
            <a:off x="1964672" y="4192053"/>
            <a:ext cx="1715606" cy="842087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DD9A633-ACB0-3F2D-C0F4-234C8B109B2A}"/>
              </a:ext>
            </a:extLst>
          </p:cNvPr>
          <p:cNvSpPr/>
          <p:nvPr/>
        </p:nvSpPr>
        <p:spPr>
          <a:xfrm>
            <a:off x="3430059" y="4260521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3A1D-A82D-3FFF-41D0-2A6D1DC6CF7B}"/>
              </a:ext>
            </a:extLst>
          </p:cNvPr>
          <p:cNvSpPr txBox="1"/>
          <p:nvPr/>
        </p:nvSpPr>
        <p:spPr>
          <a:xfrm>
            <a:off x="2118776" y="4228767"/>
            <a:ext cx="143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Supprimer cette absence 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AA3304-3118-AE45-CD8D-A2FFEDE8C94F}"/>
              </a:ext>
            </a:extLst>
          </p:cNvPr>
          <p:cNvSpPr/>
          <p:nvPr/>
        </p:nvSpPr>
        <p:spPr>
          <a:xfrm>
            <a:off x="2449066" y="4719231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6B93F-9AE1-A72F-EF43-67C9D4CF84D3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E4423-BD4B-CB00-1CE7-D88B7A0AE779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0F563-C5B0-EDC9-E1EF-86AAB8CCC9F3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2F1B99-A172-BF26-5715-67D1A1CF1DBF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A47C4-2AFD-32EC-89D9-1E7534FC864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F4D95-59AC-A347-AE68-A1CDA99A1359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930BF7-7997-DE5B-422A-815C967BD3F0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DCDD-60CF-2CAA-61F3-7711D89AF156}"/>
              </a:ext>
            </a:extLst>
          </p:cNvPr>
          <p:cNvSpPr txBox="1"/>
          <p:nvPr/>
        </p:nvSpPr>
        <p:spPr>
          <a:xfrm>
            <a:off x="9288384" y="171418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 travaillé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8E6A9C-4D1B-3A65-9932-EEBD5F1A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55D08E-5195-4C2A-2964-BF993A38ACD5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A0A00-A731-482A-58F8-C6EBF60553F7}"/>
              </a:ext>
            </a:extLst>
          </p:cNvPr>
          <p:cNvSpPr txBox="1"/>
          <p:nvPr/>
        </p:nvSpPr>
        <p:spPr>
          <a:xfrm>
            <a:off x="9285129" y="276024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</p:spTree>
    <p:extLst>
      <p:ext uri="{BB962C8B-B14F-4D97-AF65-F5344CB8AC3E}">
        <p14:creationId xmlns:p14="http://schemas.microsoft.com/office/powerpoint/2010/main" val="227900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2231</Words>
  <Application>Microsoft Office PowerPoint</Application>
  <PresentationFormat>Widescreen</PresentationFormat>
  <Paragraphs>1669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Roboto Black</vt:lpstr>
      <vt:lpstr>Roboto Light</vt:lpstr>
      <vt:lpstr>Roboto Medium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22</cp:revision>
  <dcterms:created xsi:type="dcterms:W3CDTF">2023-07-12T06:09:48Z</dcterms:created>
  <dcterms:modified xsi:type="dcterms:W3CDTF">2023-07-13T09:33:52Z</dcterms:modified>
</cp:coreProperties>
</file>