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5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9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2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9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7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9289-BA48-4B7F-9472-81F9E1C8FD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6BB3-9874-4174-A659-3DDA3AC2A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" y="0"/>
            <a:ext cx="12287591" cy="69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808"/>
            <a:ext cx="12283541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526"/>
            <a:ext cx="12254559" cy="70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-66926"/>
            <a:ext cx="12447586" cy="70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2"/>
            <a:ext cx="12197999" cy="68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53"/>
            <a:ext cx="12156559" cy="68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0"/>
            <a:ext cx="12344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2022-10-02T18:41:05Z</dcterms:created>
  <dcterms:modified xsi:type="dcterms:W3CDTF">2022-10-02T18:41:37Z</dcterms:modified>
</cp:coreProperties>
</file>