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0" r:id="rId4"/>
    <p:sldId id="257" r:id="rId5"/>
    <p:sldId id="258" r:id="rId6"/>
    <p:sldId id="268" r:id="rId7"/>
    <p:sldId id="267" r:id="rId8"/>
    <p:sldId id="264" r:id="rId9"/>
    <p:sldId id="265" r:id="rId10"/>
    <p:sldId id="266" r:id="rId11"/>
    <p:sldId id="260" r:id="rId12"/>
    <p:sldId id="271" r:id="rId13"/>
    <p:sldId id="269" r:id="rId14"/>
    <p:sldId id="272"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F6EAD-5823-4B8E-BA00-1A43CCA7A301}" v="194" dt="2024-07-07T17:34:35.52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DE GIORGIO" userId="e3671ad43a8dff73" providerId="LiveId" clId="{CABF6EAD-5823-4B8E-BA00-1A43CCA7A301}"/>
    <pc:docChg chg="undo redo custSel addSld delSld modSld sldOrd">
      <pc:chgData name="Federico DE GIORGIO" userId="e3671ad43a8dff73" providerId="LiveId" clId="{CABF6EAD-5823-4B8E-BA00-1A43CCA7A301}" dt="2024-07-07T17:38:36.405" v="2918" actId="478"/>
      <pc:docMkLst>
        <pc:docMk/>
      </pc:docMkLst>
      <pc:sldChg chg="addSp delSp modSp mod">
        <pc:chgData name="Federico DE GIORGIO" userId="e3671ad43a8dff73" providerId="LiveId" clId="{CABF6EAD-5823-4B8E-BA00-1A43CCA7A301}" dt="2024-07-07T17:27:54.517" v="2536" actId="478"/>
        <pc:sldMkLst>
          <pc:docMk/>
          <pc:sldMk cId="911964113" sldId="257"/>
        </pc:sldMkLst>
        <pc:spChg chg="mod">
          <ac:chgData name="Federico DE GIORGIO" userId="e3671ad43a8dff73" providerId="LiveId" clId="{CABF6EAD-5823-4B8E-BA00-1A43CCA7A301}" dt="2024-04-28T17:38:30.555" v="1500" actId="20577"/>
          <ac:spMkLst>
            <pc:docMk/>
            <pc:sldMk cId="911964113" sldId="257"/>
            <ac:spMk id="2" creationId="{F1873CF1-C63E-CEEE-C245-383AA10A3765}"/>
          </ac:spMkLst>
        </pc:spChg>
        <pc:spChg chg="add mod">
          <ac:chgData name="Federico DE GIORGIO" userId="e3671ad43a8dff73" providerId="LiveId" clId="{CABF6EAD-5823-4B8E-BA00-1A43CCA7A301}" dt="2024-04-21T15:46:42.180" v="109" actId="164"/>
          <ac:spMkLst>
            <pc:docMk/>
            <pc:sldMk cId="911964113" sldId="257"/>
            <ac:spMk id="4" creationId="{042FD04B-AC95-A305-84C9-2F6708E169B0}"/>
          </ac:spMkLst>
        </pc:spChg>
        <pc:spChg chg="add mod">
          <ac:chgData name="Federico DE GIORGIO" userId="e3671ad43a8dff73" providerId="LiveId" clId="{CABF6EAD-5823-4B8E-BA00-1A43CCA7A301}" dt="2024-04-21T15:46:42.180" v="109" actId="164"/>
          <ac:spMkLst>
            <pc:docMk/>
            <pc:sldMk cId="911964113" sldId="257"/>
            <ac:spMk id="6" creationId="{3EB054DF-CC95-7E92-209F-97F226FCC374}"/>
          </ac:spMkLst>
        </pc:spChg>
        <pc:spChg chg="mod">
          <ac:chgData name="Federico DE GIORGIO" userId="e3671ad43a8dff73" providerId="LiveId" clId="{CABF6EAD-5823-4B8E-BA00-1A43CCA7A301}" dt="2024-04-28T17:42:21.779" v="1956" actId="27636"/>
          <ac:spMkLst>
            <pc:docMk/>
            <pc:sldMk cId="911964113" sldId="257"/>
            <ac:spMk id="18" creationId="{55F26754-1469-C4EA-36F3-0033F7E968A4}"/>
          </ac:spMkLst>
        </pc:spChg>
        <pc:grpChg chg="add del mod">
          <ac:chgData name="Federico DE GIORGIO" userId="e3671ad43a8dff73" providerId="LiveId" clId="{CABF6EAD-5823-4B8E-BA00-1A43CCA7A301}" dt="2024-07-07T17:27:54.517" v="2536" actId="478"/>
          <ac:grpSpMkLst>
            <pc:docMk/>
            <pc:sldMk cId="911964113" sldId="257"/>
            <ac:grpSpMk id="7" creationId="{87DFFF1B-4828-95DF-D2AB-7EBABFDCBBC7}"/>
          </ac:grpSpMkLst>
        </pc:grpChg>
      </pc:sldChg>
      <pc:sldChg chg="addSp delSp modSp mod">
        <pc:chgData name="Federico DE GIORGIO" userId="e3671ad43a8dff73" providerId="LiveId" clId="{CABF6EAD-5823-4B8E-BA00-1A43CCA7A301}" dt="2024-07-07T17:27:52.926" v="2535" actId="478"/>
        <pc:sldMkLst>
          <pc:docMk/>
          <pc:sldMk cId="769529216" sldId="258"/>
        </pc:sldMkLst>
        <pc:spChg chg="mod">
          <ac:chgData name="Federico DE GIORGIO" userId="e3671ad43a8dff73" providerId="LiveId" clId="{CABF6EAD-5823-4B8E-BA00-1A43CCA7A301}" dt="2024-04-21T15:40:05.108" v="12" actId="26606"/>
          <ac:spMkLst>
            <pc:docMk/>
            <pc:sldMk cId="769529216" sldId="258"/>
            <ac:spMk id="2" creationId="{16C4646F-C3BB-6B37-39ED-6541750BA0A0}"/>
          </ac:spMkLst>
        </pc:spChg>
        <pc:spChg chg="mod ord">
          <ac:chgData name="Federico DE GIORGIO" userId="e3671ad43a8dff73" providerId="LiveId" clId="{CABF6EAD-5823-4B8E-BA00-1A43CCA7A301}" dt="2024-04-21T15:40:11.077" v="14" actId="14100"/>
          <ac:spMkLst>
            <pc:docMk/>
            <pc:sldMk cId="769529216" sldId="258"/>
            <ac:spMk id="3" creationId="{996B1A34-123A-0955-AEFC-7406A8A089D8}"/>
          </ac:spMkLst>
        </pc:spChg>
        <pc:spChg chg="add mod">
          <ac:chgData name="Federico DE GIORGIO" userId="e3671ad43a8dff73" providerId="LiveId" clId="{CABF6EAD-5823-4B8E-BA00-1A43CCA7A301}" dt="2024-04-21T15:47:09.499" v="113" actId="164"/>
          <ac:spMkLst>
            <pc:docMk/>
            <pc:sldMk cId="769529216" sldId="258"/>
            <ac:spMk id="4" creationId="{B0349842-A6FD-FD8D-F80B-764B7E208351}"/>
          </ac:spMkLst>
        </pc:spChg>
        <pc:spChg chg="add mod">
          <ac:chgData name="Federico DE GIORGIO" userId="e3671ad43a8dff73" providerId="LiveId" clId="{CABF6EAD-5823-4B8E-BA00-1A43CCA7A301}" dt="2024-04-21T15:47:09.499" v="113" actId="164"/>
          <ac:spMkLst>
            <pc:docMk/>
            <pc:sldMk cId="769529216" sldId="258"/>
            <ac:spMk id="6" creationId="{B07DD653-EE8B-2BFC-AD25-69BE65BBB2C1}"/>
          </ac:spMkLst>
        </pc:spChg>
        <pc:spChg chg="del">
          <ac:chgData name="Federico DE GIORGIO" userId="e3671ad43a8dff73" providerId="LiveId" clId="{CABF6EAD-5823-4B8E-BA00-1A43CCA7A301}" dt="2024-04-21T15:37:06.114" v="0" actId="26606"/>
          <ac:spMkLst>
            <pc:docMk/>
            <pc:sldMk cId="769529216" sldId="258"/>
            <ac:spMk id="11" creationId="{603A6265-E10C-4B85-9C20-E75FCAF9CC63}"/>
          </ac:spMkLst>
        </pc:spChg>
        <pc:spChg chg="del">
          <ac:chgData name="Federico DE GIORGIO" userId="e3671ad43a8dff73" providerId="LiveId" clId="{CABF6EAD-5823-4B8E-BA00-1A43CCA7A301}" dt="2024-04-21T15:37:06.114" v="0" actId="26606"/>
          <ac:spMkLst>
            <pc:docMk/>
            <pc:sldMk cId="769529216" sldId="258"/>
            <ac:spMk id="12" creationId="{3ECBE1F1-D69B-4AFA-ABD5-8E41720EF6DE}"/>
          </ac:spMkLst>
        </pc:spChg>
        <pc:spChg chg="add del">
          <ac:chgData name="Federico DE GIORGIO" userId="e3671ad43a8dff73" providerId="LiveId" clId="{CABF6EAD-5823-4B8E-BA00-1A43CCA7A301}" dt="2024-04-21T15:40:05.111" v="13" actId="26606"/>
          <ac:spMkLst>
            <pc:docMk/>
            <pc:sldMk cId="769529216" sldId="258"/>
            <ac:spMk id="18" creationId="{F13C74B1-5B17-4795-BED0-7140497B445A}"/>
          </ac:spMkLst>
        </pc:spChg>
        <pc:spChg chg="add del">
          <ac:chgData name="Federico DE GIORGIO" userId="e3671ad43a8dff73" providerId="LiveId" clId="{CABF6EAD-5823-4B8E-BA00-1A43CCA7A301}" dt="2024-04-21T15:40:05.111" v="13" actId="26606"/>
          <ac:spMkLst>
            <pc:docMk/>
            <pc:sldMk cId="769529216" sldId="258"/>
            <ac:spMk id="20" creationId="{D4974D33-8DC5-464E-8C6D-BE58F0669C17}"/>
          </ac:spMkLst>
        </pc:spChg>
        <pc:spChg chg="add del">
          <ac:chgData name="Federico DE GIORGIO" userId="e3671ad43a8dff73" providerId="LiveId" clId="{CABF6EAD-5823-4B8E-BA00-1A43CCA7A301}" dt="2024-04-21T15:39:46.055" v="4" actId="26606"/>
          <ac:spMkLst>
            <pc:docMk/>
            <pc:sldMk cId="769529216" sldId="258"/>
            <ac:spMk id="25" creationId="{F13C74B1-5B17-4795-BED0-7140497B445A}"/>
          </ac:spMkLst>
        </pc:spChg>
        <pc:spChg chg="add del">
          <ac:chgData name="Federico DE GIORGIO" userId="e3671ad43a8dff73" providerId="LiveId" clId="{CABF6EAD-5823-4B8E-BA00-1A43CCA7A301}" dt="2024-04-21T15:39:46.055" v="4" actId="26606"/>
          <ac:spMkLst>
            <pc:docMk/>
            <pc:sldMk cId="769529216" sldId="258"/>
            <ac:spMk id="27" creationId="{D4974D33-8DC5-464E-8C6D-BE58F0669C17}"/>
          </ac:spMkLst>
        </pc:spChg>
        <pc:spChg chg="add del">
          <ac:chgData name="Federico DE GIORGIO" userId="e3671ad43a8dff73" providerId="LiveId" clId="{CABF6EAD-5823-4B8E-BA00-1A43CCA7A301}" dt="2024-04-21T15:39:55.543" v="6" actId="26606"/>
          <ac:spMkLst>
            <pc:docMk/>
            <pc:sldMk cId="769529216" sldId="258"/>
            <ac:spMk id="29" creationId="{2C61293E-6EBE-43EF-A52C-9BEBFD7679D4}"/>
          </ac:spMkLst>
        </pc:spChg>
        <pc:spChg chg="add del">
          <ac:chgData name="Federico DE GIORGIO" userId="e3671ad43a8dff73" providerId="LiveId" clId="{CABF6EAD-5823-4B8E-BA00-1A43CCA7A301}" dt="2024-04-21T15:39:55.543" v="6" actId="26606"/>
          <ac:spMkLst>
            <pc:docMk/>
            <pc:sldMk cId="769529216" sldId="258"/>
            <ac:spMk id="30" creationId="{21540236-BFD5-4A9D-8840-4703E7F76825}"/>
          </ac:spMkLst>
        </pc:spChg>
        <pc:spChg chg="add del">
          <ac:chgData name="Federico DE GIORGIO" userId="e3671ad43a8dff73" providerId="LiveId" clId="{CABF6EAD-5823-4B8E-BA00-1A43CCA7A301}" dt="2024-04-21T15:39:56.612" v="8" actId="26606"/>
          <ac:spMkLst>
            <pc:docMk/>
            <pc:sldMk cId="769529216" sldId="258"/>
            <ac:spMk id="32" creationId="{3ECBE1F1-D69B-4AFA-ABD5-8E41720EF6DE}"/>
          </ac:spMkLst>
        </pc:spChg>
        <pc:spChg chg="add del">
          <ac:chgData name="Federico DE GIORGIO" userId="e3671ad43a8dff73" providerId="LiveId" clId="{CABF6EAD-5823-4B8E-BA00-1A43CCA7A301}" dt="2024-04-21T15:39:56.612" v="8" actId="26606"/>
          <ac:spMkLst>
            <pc:docMk/>
            <pc:sldMk cId="769529216" sldId="258"/>
            <ac:spMk id="33" creationId="{603A6265-E10C-4B85-9C20-E75FCAF9CC63}"/>
          </ac:spMkLst>
        </pc:spChg>
        <pc:spChg chg="add del">
          <ac:chgData name="Federico DE GIORGIO" userId="e3671ad43a8dff73" providerId="LiveId" clId="{CABF6EAD-5823-4B8E-BA00-1A43CCA7A301}" dt="2024-04-21T15:39:59.029" v="10" actId="26606"/>
          <ac:spMkLst>
            <pc:docMk/>
            <pc:sldMk cId="769529216" sldId="258"/>
            <ac:spMk id="35" creationId="{9F7D5CDA-D291-4307-BF55-1381FED29634}"/>
          </ac:spMkLst>
        </pc:spChg>
        <pc:spChg chg="add del">
          <ac:chgData name="Federico DE GIORGIO" userId="e3671ad43a8dff73" providerId="LiveId" clId="{CABF6EAD-5823-4B8E-BA00-1A43CCA7A301}" dt="2024-04-21T15:39:59.029" v="10" actId="26606"/>
          <ac:spMkLst>
            <pc:docMk/>
            <pc:sldMk cId="769529216" sldId="258"/>
            <ac:spMk id="36" creationId="{59B296B9-C5A5-4E4F-9B60-C907B5F1466C}"/>
          </ac:spMkLst>
        </pc:spChg>
        <pc:spChg chg="add del">
          <ac:chgData name="Federico DE GIORGIO" userId="e3671ad43a8dff73" providerId="LiveId" clId="{CABF6EAD-5823-4B8E-BA00-1A43CCA7A301}" dt="2024-04-21T15:39:59.029" v="10" actId="26606"/>
          <ac:spMkLst>
            <pc:docMk/>
            <pc:sldMk cId="769529216" sldId="258"/>
            <ac:spMk id="37" creationId="{D0300FD3-5AF1-6305-15FA-9078072672E2}"/>
          </ac:spMkLst>
        </pc:spChg>
        <pc:spChg chg="add del">
          <ac:chgData name="Federico DE GIORGIO" userId="e3671ad43a8dff73" providerId="LiveId" clId="{CABF6EAD-5823-4B8E-BA00-1A43CCA7A301}" dt="2024-04-21T15:40:05.108" v="12" actId="26606"/>
          <ac:spMkLst>
            <pc:docMk/>
            <pc:sldMk cId="769529216" sldId="258"/>
            <ac:spMk id="39" creationId="{2B97F24A-32CE-4C1C-A50D-3016B394DCFB}"/>
          </ac:spMkLst>
        </pc:spChg>
        <pc:spChg chg="add del">
          <ac:chgData name="Federico DE GIORGIO" userId="e3671ad43a8dff73" providerId="LiveId" clId="{CABF6EAD-5823-4B8E-BA00-1A43CCA7A301}" dt="2024-04-21T15:40:05.108" v="12" actId="26606"/>
          <ac:spMkLst>
            <pc:docMk/>
            <pc:sldMk cId="769529216" sldId="258"/>
            <ac:spMk id="40" creationId="{CD8B4F24-440B-49E9-B85D-733523DC064B}"/>
          </ac:spMkLst>
        </pc:spChg>
        <pc:spChg chg="add">
          <ac:chgData name="Federico DE GIORGIO" userId="e3671ad43a8dff73" providerId="LiveId" clId="{CABF6EAD-5823-4B8E-BA00-1A43CCA7A301}" dt="2024-04-21T15:40:05.111" v="13" actId="26606"/>
          <ac:spMkLst>
            <pc:docMk/>
            <pc:sldMk cId="769529216" sldId="258"/>
            <ac:spMk id="42" creationId="{F13C74B1-5B17-4795-BED0-7140497B445A}"/>
          </ac:spMkLst>
        </pc:spChg>
        <pc:spChg chg="add">
          <ac:chgData name="Federico DE GIORGIO" userId="e3671ad43a8dff73" providerId="LiveId" clId="{CABF6EAD-5823-4B8E-BA00-1A43CCA7A301}" dt="2024-04-21T15:40:05.111" v="13" actId="26606"/>
          <ac:spMkLst>
            <pc:docMk/>
            <pc:sldMk cId="769529216" sldId="258"/>
            <ac:spMk id="43" creationId="{D4974D33-8DC5-464E-8C6D-BE58F0669C17}"/>
          </ac:spMkLst>
        </pc:spChg>
        <pc:grpChg chg="add del mod">
          <ac:chgData name="Federico DE GIORGIO" userId="e3671ad43a8dff73" providerId="LiveId" clId="{CABF6EAD-5823-4B8E-BA00-1A43CCA7A301}" dt="2024-07-07T17:27:52.926" v="2535" actId="478"/>
          <ac:grpSpMkLst>
            <pc:docMk/>
            <pc:sldMk cId="769529216" sldId="258"/>
            <ac:grpSpMk id="7" creationId="{ACE46ABA-A06A-63C1-5B5C-3077EFF455E8}"/>
          </ac:grpSpMkLst>
        </pc:grpChg>
        <pc:picChg chg="mod ord">
          <ac:chgData name="Federico DE GIORGIO" userId="e3671ad43a8dff73" providerId="LiveId" clId="{CABF6EAD-5823-4B8E-BA00-1A43CCA7A301}" dt="2024-04-21T15:40:05.108" v="12" actId="26606"/>
          <ac:picMkLst>
            <pc:docMk/>
            <pc:sldMk cId="769529216" sldId="258"/>
            <ac:picMk id="13" creationId="{8223C027-8ED6-F189-2E5F-5E269FB9A873}"/>
          </ac:picMkLst>
        </pc:picChg>
      </pc:sldChg>
      <pc:sldChg chg="del">
        <pc:chgData name="Federico DE GIORGIO" userId="e3671ad43a8dff73" providerId="LiveId" clId="{CABF6EAD-5823-4B8E-BA00-1A43CCA7A301}" dt="2024-04-21T16:51:06.430" v="749" actId="47"/>
        <pc:sldMkLst>
          <pc:docMk/>
          <pc:sldMk cId="2881073083" sldId="259"/>
        </pc:sldMkLst>
      </pc:sldChg>
      <pc:sldChg chg="addSp delSp modSp mod">
        <pc:chgData name="Federico DE GIORGIO" userId="e3671ad43a8dff73" providerId="LiveId" clId="{CABF6EAD-5823-4B8E-BA00-1A43CCA7A301}" dt="2024-07-07T17:28:21.811" v="2550" actId="478"/>
        <pc:sldMkLst>
          <pc:docMk/>
          <pc:sldMk cId="3906571128" sldId="260"/>
        </pc:sldMkLst>
        <pc:spChg chg="mod">
          <ac:chgData name="Federico DE GIORGIO" userId="e3671ad43a8dff73" providerId="LiveId" clId="{CABF6EAD-5823-4B8E-BA00-1A43CCA7A301}" dt="2024-07-07T17:28:19.707" v="2549" actId="20577"/>
          <ac:spMkLst>
            <pc:docMk/>
            <pc:sldMk cId="3906571128" sldId="260"/>
            <ac:spMk id="2" creationId="{16C4646F-C3BB-6B37-39ED-6541750BA0A0}"/>
          </ac:spMkLst>
        </pc:spChg>
        <pc:spChg chg="add mod">
          <ac:chgData name="Federico DE GIORGIO" userId="e3671ad43a8dff73" providerId="LiveId" clId="{CABF6EAD-5823-4B8E-BA00-1A43CCA7A301}" dt="2024-04-21T15:48:55.420" v="159" actId="164"/>
          <ac:spMkLst>
            <pc:docMk/>
            <pc:sldMk cId="3906571128" sldId="260"/>
            <ac:spMk id="4" creationId="{DA1B90BD-B080-AE3E-B318-A8731F42F188}"/>
          </ac:spMkLst>
        </pc:spChg>
        <pc:spChg chg="add mod">
          <ac:chgData name="Federico DE GIORGIO" userId="e3671ad43a8dff73" providerId="LiveId" clId="{CABF6EAD-5823-4B8E-BA00-1A43CCA7A301}" dt="2024-04-21T15:48:55.420" v="159" actId="164"/>
          <ac:spMkLst>
            <pc:docMk/>
            <pc:sldMk cId="3906571128" sldId="260"/>
            <ac:spMk id="6" creationId="{AE8138A2-E7A7-B405-8D02-FAD0037B2FE1}"/>
          </ac:spMkLst>
        </pc:spChg>
        <pc:spChg chg="mod">
          <ac:chgData name="Federico DE GIORGIO" userId="e3671ad43a8dff73" providerId="LiveId" clId="{CABF6EAD-5823-4B8E-BA00-1A43CCA7A301}" dt="2024-04-21T16:56:09.168" v="1469" actId="20577"/>
          <ac:spMkLst>
            <pc:docMk/>
            <pc:sldMk cId="3906571128" sldId="260"/>
            <ac:spMk id="16" creationId="{996B1A34-123A-0955-AEFC-7406A8A089D8}"/>
          </ac:spMkLst>
        </pc:spChg>
        <pc:grpChg chg="add del mod">
          <ac:chgData name="Federico DE GIORGIO" userId="e3671ad43a8dff73" providerId="LiveId" clId="{CABF6EAD-5823-4B8E-BA00-1A43CCA7A301}" dt="2024-07-07T17:28:21.811" v="2550" actId="478"/>
          <ac:grpSpMkLst>
            <pc:docMk/>
            <pc:sldMk cId="3906571128" sldId="260"/>
            <ac:grpSpMk id="7" creationId="{4C25EC28-B523-70A1-C9DF-3F5AA44B0ADE}"/>
          </ac:grpSpMkLst>
        </pc:grpChg>
      </pc:sldChg>
      <pc:sldChg chg="addSp delSp modSp new mod ord setBg">
        <pc:chgData name="Federico DE GIORGIO" userId="e3671ad43a8dff73" providerId="LiveId" clId="{CABF6EAD-5823-4B8E-BA00-1A43CCA7A301}" dt="2024-07-07T17:28:37.849" v="2562" actId="1037"/>
        <pc:sldMkLst>
          <pc:docMk/>
          <pc:sldMk cId="1867393440" sldId="261"/>
        </pc:sldMkLst>
        <pc:spChg chg="mod">
          <ac:chgData name="Federico DE GIORGIO" userId="e3671ad43a8dff73" providerId="LiveId" clId="{CABF6EAD-5823-4B8E-BA00-1A43CCA7A301}" dt="2024-04-21T15:46:26.408" v="106" actId="26606"/>
          <ac:spMkLst>
            <pc:docMk/>
            <pc:sldMk cId="1867393440" sldId="261"/>
            <ac:spMk id="2" creationId="{EE178512-1B68-92D8-97E5-D00FFD5E1C2C}"/>
          </ac:spMkLst>
        </pc:spChg>
        <pc:spChg chg="del mod">
          <ac:chgData name="Federico DE GIORGIO" userId="e3671ad43a8dff73" providerId="LiveId" clId="{CABF6EAD-5823-4B8E-BA00-1A43CCA7A301}" dt="2024-04-21T15:46:26.408" v="106" actId="26606"/>
          <ac:spMkLst>
            <pc:docMk/>
            <pc:sldMk cId="1867393440" sldId="261"/>
            <ac:spMk id="3" creationId="{0BE5E67F-9F27-2800-2DC6-C056A23561E7}"/>
          </ac:spMkLst>
        </pc:spChg>
        <pc:spChg chg="add">
          <ac:chgData name="Federico DE GIORGIO" userId="e3671ad43a8dff73" providerId="LiveId" clId="{CABF6EAD-5823-4B8E-BA00-1A43CCA7A301}" dt="2024-04-21T15:46:26.408" v="106" actId="26606"/>
          <ac:spMkLst>
            <pc:docMk/>
            <pc:sldMk cId="1867393440" sldId="261"/>
            <ac:spMk id="9" creationId="{35DB3719-6FDC-4E5D-891D-FF40B7300F64}"/>
          </ac:spMkLst>
        </pc:spChg>
        <pc:spChg chg="add">
          <ac:chgData name="Federico DE GIORGIO" userId="e3671ad43a8dff73" providerId="LiveId" clId="{CABF6EAD-5823-4B8E-BA00-1A43CCA7A301}" dt="2024-04-21T15:46:26.408" v="106" actId="26606"/>
          <ac:spMkLst>
            <pc:docMk/>
            <pc:sldMk cId="1867393440" sldId="261"/>
            <ac:spMk id="11" creationId="{E0CBAC23-2E3F-4A90-BA59-F8299F6A5439}"/>
          </ac:spMkLst>
        </pc:spChg>
        <pc:graphicFrameChg chg="add mod">
          <ac:chgData name="Federico DE GIORGIO" userId="e3671ad43a8dff73" providerId="LiveId" clId="{CABF6EAD-5823-4B8E-BA00-1A43CCA7A301}" dt="2024-07-07T17:28:37.849" v="2562" actId="1037"/>
          <ac:graphicFrameMkLst>
            <pc:docMk/>
            <pc:sldMk cId="1867393440" sldId="261"/>
            <ac:graphicFrameMk id="5" creationId="{3259F0DC-5653-A80D-8EFF-0C4D03668106}"/>
          </ac:graphicFrameMkLst>
        </pc:graphicFrameChg>
      </pc:sldChg>
      <pc:sldChg chg="addSp delSp modSp add del mod ord">
        <pc:chgData name="Federico DE GIORGIO" userId="e3671ad43a8dff73" providerId="LiveId" clId="{CABF6EAD-5823-4B8E-BA00-1A43CCA7A301}" dt="2024-04-28T18:30:11.650" v="2506" actId="2696"/>
        <pc:sldMkLst>
          <pc:docMk/>
          <pc:sldMk cId="1552158583" sldId="262"/>
        </pc:sldMkLst>
        <pc:spChg chg="mod">
          <ac:chgData name="Federico DE GIORGIO" userId="e3671ad43a8dff73" providerId="LiveId" clId="{CABF6EAD-5823-4B8E-BA00-1A43CCA7A301}" dt="2024-04-28T18:20:15.958" v="1977" actId="20577"/>
          <ac:spMkLst>
            <pc:docMk/>
            <pc:sldMk cId="1552158583" sldId="262"/>
            <ac:spMk id="2" creationId="{16C4646F-C3BB-6B37-39ED-6541750BA0A0}"/>
          </ac:spMkLst>
        </pc:spChg>
        <pc:spChg chg="add mod">
          <ac:chgData name="Federico DE GIORGIO" userId="e3671ad43a8dff73" providerId="LiveId" clId="{CABF6EAD-5823-4B8E-BA00-1A43CCA7A301}" dt="2024-04-21T15:48:14.627" v="151"/>
          <ac:spMkLst>
            <pc:docMk/>
            <pc:sldMk cId="1552158583" sldId="262"/>
            <ac:spMk id="3" creationId="{31EC7197-B975-CB14-83D9-1EB4FD60B7BC}"/>
          </ac:spMkLst>
        </pc:spChg>
        <pc:spChg chg="add mod">
          <ac:chgData name="Federico DE GIORGIO" userId="e3671ad43a8dff73" providerId="LiveId" clId="{CABF6EAD-5823-4B8E-BA00-1A43CCA7A301}" dt="2024-04-28T18:27:37.707" v="2416" actId="20577"/>
          <ac:spMkLst>
            <pc:docMk/>
            <pc:sldMk cId="1552158583" sldId="262"/>
            <ac:spMk id="3" creationId="{878CF632-AFED-7AE5-18B4-385432005ED5}"/>
          </ac:spMkLst>
        </pc:spChg>
        <pc:spChg chg="add mod">
          <ac:chgData name="Federico DE GIORGIO" userId="e3671ad43a8dff73" providerId="LiveId" clId="{CABF6EAD-5823-4B8E-BA00-1A43CCA7A301}" dt="2024-04-21T15:48:20.994" v="153" actId="164"/>
          <ac:spMkLst>
            <pc:docMk/>
            <pc:sldMk cId="1552158583" sldId="262"/>
            <ac:spMk id="4" creationId="{5F44A62D-C404-C150-7E6B-B6EB96926683}"/>
          </ac:spMkLst>
        </pc:spChg>
        <pc:spChg chg="add mod">
          <ac:chgData name="Federico DE GIORGIO" userId="e3671ad43a8dff73" providerId="LiveId" clId="{CABF6EAD-5823-4B8E-BA00-1A43CCA7A301}" dt="2024-04-21T15:48:20.994" v="153" actId="164"/>
          <ac:spMkLst>
            <pc:docMk/>
            <pc:sldMk cId="1552158583" sldId="262"/>
            <ac:spMk id="6" creationId="{37160206-01FD-CDE5-C1EC-CF92E230AC74}"/>
          </ac:spMkLst>
        </pc:spChg>
        <pc:spChg chg="del">
          <ac:chgData name="Federico DE GIORGIO" userId="e3671ad43a8dff73" providerId="LiveId" clId="{CABF6EAD-5823-4B8E-BA00-1A43CCA7A301}" dt="2024-04-21T15:48:05.968" v="149" actId="26606"/>
          <ac:spMkLst>
            <pc:docMk/>
            <pc:sldMk cId="1552158583" sldId="262"/>
            <ac:spMk id="9" creationId="{BACC6370-2D7E-4714-9D71-7542949D7D5D}"/>
          </ac:spMkLst>
        </pc:spChg>
        <pc:spChg chg="add del mod">
          <ac:chgData name="Federico DE GIORGIO" userId="e3671ad43a8dff73" providerId="LiveId" clId="{CABF6EAD-5823-4B8E-BA00-1A43CCA7A301}" dt="2024-04-21T15:50:11.710" v="165" actId="478"/>
          <ac:spMkLst>
            <pc:docMk/>
            <pc:sldMk cId="1552158583" sldId="262"/>
            <ac:spMk id="10" creationId="{3488B5D1-E70B-0112-D863-7B55632958DE}"/>
          </ac:spMkLst>
        </pc:spChg>
        <pc:spChg chg="del">
          <ac:chgData name="Federico DE GIORGIO" userId="e3671ad43a8dff73" providerId="LiveId" clId="{CABF6EAD-5823-4B8E-BA00-1A43CCA7A301}" dt="2024-04-21T15:48:05.968" v="149" actId="26606"/>
          <ac:spMkLst>
            <pc:docMk/>
            <pc:sldMk cId="1552158583" sldId="262"/>
            <ac:spMk id="11" creationId="{F68B3F68-107C-434F-AA38-110D5EA91B85}"/>
          </ac:spMkLst>
        </pc:spChg>
        <pc:spChg chg="add del mod">
          <ac:chgData name="Federico DE GIORGIO" userId="e3671ad43a8dff73" providerId="LiveId" clId="{CABF6EAD-5823-4B8E-BA00-1A43CCA7A301}" dt="2024-04-21T16:41:22.209" v="182"/>
          <ac:spMkLst>
            <pc:docMk/>
            <pc:sldMk cId="1552158583" sldId="262"/>
            <ac:spMk id="12" creationId="{97B757C5-C1C3-41B9-6EE0-584057D85709}"/>
          </ac:spMkLst>
        </pc:spChg>
        <pc:spChg chg="del">
          <ac:chgData name="Federico DE GIORGIO" userId="e3671ad43a8dff73" providerId="LiveId" clId="{CABF6EAD-5823-4B8E-BA00-1A43CCA7A301}" dt="2024-04-21T15:48:05.968" v="149" actId="26606"/>
          <ac:spMkLst>
            <pc:docMk/>
            <pc:sldMk cId="1552158583" sldId="262"/>
            <ac:spMk id="13" creationId="{AAD0DBB9-1A4B-4391-81D4-CB19F9AB918A}"/>
          </ac:spMkLst>
        </pc:spChg>
        <pc:spChg chg="add mod">
          <ac:chgData name="Federico DE GIORGIO" userId="e3671ad43a8dff73" providerId="LiveId" clId="{CABF6EAD-5823-4B8E-BA00-1A43CCA7A301}" dt="2024-04-28T18:20:22.045" v="1978" actId="1076"/>
          <ac:spMkLst>
            <pc:docMk/>
            <pc:sldMk cId="1552158583" sldId="262"/>
            <ac:spMk id="14" creationId="{9B13AEE6-BE43-9E89-E8A1-96E416D14F5D}"/>
          </ac:spMkLst>
        </pc:spChg>
        <pc:spChg chg="del">
          <ac:chgData name="Federico DE GIORGIO" userId="e3671ad43a8dff73" providerId="LiveId" clId="{CABF6EAD-5823-4B8E-BA00-1A43CCA7A301}" dt="2024-04-21T15:48:05.968" v="149" actId="26606"/>
          <ac:spMkLst>
            <pc:docMk/>
            <pc:sldMk cId="1552158583" sldId="262"/>
            <ac:spMk id="15" creationId="{063BBA22-50EA-4C4D-BE05-F1CE4E63AA56}"/>
          </ac:spMkLst>
        </pc:spChg>
        <pc:spChg chg="add del">
          <ac:chgData name="Federico DE GIORGIO" userId="e3671ad43a8dff73" providerId="LiveId" clId="{CABF6EAD-5823-4B8E-BA00-1A43CCA7A301}" dt="2024-04-21T16:40:51.680" v="177" actId="26606"/>
          <ac:spMkLst>
            <pc:docMk/>
            <pc:sldMk cId="1552158583" sldId="262"/>
            <ac:spMk id="20" creationId="{35DB3719-6FDC-4E5D-891D-FF40B7300F64}"/>
          </ac:spMkLst>
        </pc:spChg>
        <pc:spChg chg="add del">
          <ac:chgData name="Federico DE GIORGIO" userId="e3671ad43a8dff73" providerId="LiveId" clId="{CABF6EAD-5823-4B8E-BA00-1A43CCA7A301}" dt="2024-04-21T16:40:51.680" v="177" actId="26606"/>
          <ac:spMkLst>
            <pc:docMk/>
            <pc:sldMk cId="1552158583" sldId="262"/>
            <ac:spMk id="22" creationId="{E0CBAC23-2E3F-4A90-BA59-F8299F6A5439}"/>
          </ac:spMkLst>
        </pc:spChg>
        <pc:spChg chg="add del">
          <ac:chgData name="Federico DE GIORGIO" userId="e3671ad43a8dff73" providerId="LiveId" clId="{CABF6EAD-5823-4B8E-BA00-1A43CCA7A301}" dt="2024-04-21T16:40:51.680" v="177" actId="26606"/>
          <ac:spMkLst>
            <pc:docMk/>
            <pc:sldMk cId="1552158583" sldId="262"/>
            <ac:spMk id="1031" creationId="{442DA8B8-94A2-45D6-976E-910B4828D25A}"/>
          </ac:spMkLst>
        </pc:spChg>
        <pc:spChg chg="add del">
          <ac:chgData name="Federico DE GIORGIO" userId="e3671ad43a8dff73" providerId="LiveId" clId="{CABF6EAD-5823-4B8E-BA00-1A43CCA7A301}" dt="2024-04-21T16:40:51.680" v="177" actId="26606"/>
          <ac:spMkLst>
            <pc:docMk/>
            <pc:sldMk cId="1552158583" sldId="262"/>
            <ac:spMk id="1033" creationId="{07062BB1-E215-424E-80C4-7E1CF179A357}"/>
          </ac:spMkLst>
        </pc:spChg>
        <pc:spChg chg="add del">
          <ac:chgData name="Federico DE GIORGIO" userId="e3671ad43a8dff73" providerId="LiveId" clId="{CABF6EAD-5823-4B8E-BA00-1A43CCA7A301}" dt="2024-04-21T16:40:51.680" v="177" actId="26606"/>
          <ac:spMkLst>
            <pc:docMk/>
            <pc:sldMk cId="1552158583" sldId="262"/>
            <ac:spMk id="1035" creationId="{6FD0FBFA-B43E-40C1-A6E4-B88234171E7A}"/>
          </ac:spMkLst>
        </pc:spChg>
        <pc:spChg chg="add del">
          <ac:chgData name="Federico DE GIORGIO" userId="e3671ad43a8dff73" providerId="LiveId" clId="{CABF6EAD-5823-4B8E-BA00-1A43CCA7A301}" dt="2024-04-21T16:40:51.680" v="177" actId="26606"/>
          <ac:spMkLst>
            <pc:docMk/>
            <pc:sldMk cId="1552158583" sldId="262"/>
            <ac:spMk id="1037" creationId="{B368E167-B2D7-4904-BB6B-AE0486A2C6F8}"/>
          </ac:spMkLst>
        </pc:spChg>
        <pc:spChg chg="add del">
          <ac:chgData name="Federico DE GIORGIO" userId="e3671ad43a8dff73" providerId="LiveId" clId="{CABF6EAD-5823-4B8E-BA00-1A43CCA7A301}" dt="2024-04-21T16:40:51.680" v="177" actId="26606"/>
          <ac:spMkLst>
            <pc:docMk/>
            <pc:sldMk cId="1552158583" sldId="262"/>
            <ac:spMk id="1039" creationId="{E5EBF8F5-ABE5-4029-A8FC-4E32622D70A6}"/>
          </ac:spMkLst>
        </pc:spChg>
        <pc:spChg chg="add del">
          <ac:chgData name="Federico DE GIORGIO" userId="e3671ad43a8dff73" providerId="LiveId" clId="{CABF6EAD-5823-4B8E-BA00-1A43CCA7A301}" dt="2024-04-21T16:40:51.680" v="177" actId="26606"/>
          <ac:spMkLst>
            <pc:docMk/>
            <pc:sldMk cId="1552158583" sldId="262"/>
            <ac:spMk id="1041" creationId="{33E49524-66B4-4DB0-AD09-DC8B9874E1B3}"/>
          </ac:spMkLst>
        </pc:spChg>
        <pc:spChg chg="add del">
          <ac:chgData name="Federico DE GIORGIO" userId="e3671ad43a8dff73" providerId="LiveId" clId="{CABF6EAD-5823-4B8E-BA00-1A43CCA7A301}" dt="2024-04-21T16:40:51.680" v="177" actId="26606"/>
          <ac:spMkLst>
            <pc:docMk/>
            <pc:sldMk cId="1552158583" sldId="262"/>
            <ac:spMk id="1043" creationId="{70A21480-D93D-46BE-9A94-B5A80469DF68}"/>
          </ac:spMkLst>
        </pc:spChg>
        <pc:grpChg chg="add mod ord">
          <ac:chgData name="Federico DE GIORGIO" userId="e3671ad43a8dff73" providerId="LiveId" clId="{CABF6EAD-5823-4B8E-BA00-1A43CCA7A301}" dt="2024-04-21T16:40:51.680" v="177" actId="26606"/>
          <ac:grpSpMkLst>
            <pc:docMk/>
            <pc:sldMk cId="1552158583" sldId="262"/>
            <ac:grpSpMk id="7" creationId="{8D64E280-0817-5FC7-4AF8-CD1E8A7EA1CF}"/>
          </ac:grpSpMkLst>
        </pc:grpChg>
        <pc:graphicFrameChg chg="del mod modGraphic">
          <ac:chgData name="Federico DE GIORGIO" userId="e3671ad43a8dff73" providerId="LiveId" clId="{CABF6EAD-5823-4B8E-BA00-1A43CCA7A301}" dt="2024-04-21T15:50:08.501" v="164" actId="478"/>
          <ac:graphicFrameMkLst>
            <pc:docMk/>
            <pc:sldMk cId="1552158583" sldId="262"/>
            <ac:graphicFrameMk id="5" creationId="{21F1BCE1-9805-6FB0-6C9E-B0DFCBC23EF4}"/>
          </ac:graphicFrameMkLst>
        </pc:graphicFrameChg>
        <pc:picChg chg="add del mod">
          <ac:chgData name="Federico DE GIORGIO" userId="e3671ad43a8dff73" providerId="LiveId" clId="{CABF6EAD-5823-4B8E-BA00-1A43CCA7A301}" dt="2024-04-28T18:18:48.282" v="1973" actId="478"/>
          <ac:picMkLst>
            <pc:docMk/>
            <pc:sldMk cId="1552158583" sldId="262"/>
            <ac:picMk id="1026" creationId="{A01835B1-441E-0D26-EA22-3659D22B469B}"/>
          </ac:picMkLst>
        </pc:picChg>
      </pc:sldChg>
      <pc:sldChg chg="add del">
        <pc:chgData name="Federico DE GIORGIO" userId="e3671ad43a8dff73" providerId="LiveId" clId="{CABF6EAD-5823-4B8E-BA00-1A43CCA7A301}" dt="2024-04-21T16:43:32.565" v="243" actId="47"/>
        <pc:sldMkLst>
          <pc:docMk/>
          <pc:sldMk cId="3021475808" sldId="263"/>
        </pc:sldMkLst>
      </pc:sldChg>
      <pc:sldChg chg="addSp delSp modSp add mod">
        <pc:chgData name="Federico DE GIORGIO" userId="e3671ad43a8dff73" providerId="LiveId" clId="{CABF6EAD-5823-4B8E-BA00-1A43CCA7A301}" dt="2024-07-07T17:27:47.315" v="2533" actId="478"/>
        <pc:sldMkLst>
          <pc:docMk/>
          <pc:sldMk cId="1936506914" sldId="264"/>
        </pc:sldMkLst>
        <pc:spChg chg="mod">
          <ac:chgData name="Federico DE GIORGIO" userId="e3671ad43a8dff73" providerId="LiveId" clId="{CABF6EAD-5823-4B8E-BA00-1A43CCA7A301}" dt="2024-04-21T16:45:59.641" v="477" actId="1036"/>
          <ac:spMkLst>
            <pc:docMk/>
            <pc:sldMk cId="1936506914" sldId="264"/>
            <ac:spMk id="14" creationId="{9B13AEE6-BE43-9E89-E8A1-96E416D14F5D}"/>
          </ac:spMkLst>
        </pc:spChg>
        <pc:grpChg chg="del">
          <ac:chgData name="Federico DE GIORGIO" userId="e3671ad43a8dff73" providerId="LiveId" clId="{CABF6EAD-5823-4B8E-BA00-1A43CCA7A301}" dt="2024-07-07T17:27:47.315" v="2533" actId="478"/>
          <ac:grpSpMkLst>
            <pc:docMk/>
            <pc:sldMk cId="1936506914" sldId="264"/>
            <ac:grpSpMk id="7" creationId="{8D64E280-0817-5FC7-4AF8-CD1E8A7EA1CF}"/>
          </ac:grpSpMkLst>
        </pc:grpChg>
        <pc:picChg chg="del">
          <ac:chgData name="Federico DE GIORGIO" userId="e3671ad43a8dff73" providerId="LiveId" clId="{CABF6EAD-5823-4B8E-BA00-1A43CCA7A301}" dt="2024-04-21T16:44:17.522" v="249" actId="478"/>
          <ac:picMkLst>
            <pc:docMk/>
            <pc:sldMk cId="1936506914" sldId="264"/>
            <ac:picMk id="1026" creationId="{A01835B1-441E-0D26-EA22-3659D22B469B}"/>
          </ac:picMkLst>
        </pc:picChg>
        <pc:picChg chg="add mod">
          <ac:chgData name="Federico DE GIORGIO" userId="e3671ad43a8dff73" providerId="LiveId" clId="{CABF6EAD-5823-4B8E-BA00-1A43CCA7A301}" dt="2024-04-21T16:44:57.030" v="254" actId="1076"/>
          <ac:picMkLst>
            <pc:docMk/>
            <pc:sldMk cId="1936506914" sldId="264"/>
            <ac:picMk id="2050" creationId="{A64B1A78-B29A-837B-AF06-C212C52256EA}"/>
          </ac:picMkLst>
        </pc:picChg>
      </pc:sldChg>
      <pc:sldChg chg="delSp add del ord">
        <pc:chgData name="Federico DE GIORGIO" userId="e3671ad43a8dff73" providerId="LiveId" clId="{CABF6EAD-5823-4B8E-BA00-1A43CCA7A301}" dt="2024-04-21T16:41:04.416" v="178" actId="47"/>
        <pc:sldMkLst>
          <pc:docMk/>
          <pc:sldMk cId="3883345299" sldId="264"/>
        </pc:sldMkLst>
        <pc:picChg chg="del">
          <ac:chgData name="Federico DE GIORGIO" userId="e3671ad43a8dff73" providerId="LiveId" clId="{CABF6EAD-5823-4B8E-BA00-1A43CCA7A301}" dt="2024-04-21T16:40:41.544" v="175" actId="478"/>
          <ac:picMkLst>
            <pc:docMk/>
            <pc:sldMk cId="3883345299" sldId="264"/>
            <ac:picMk id="1026" creationId="{A01835B1-441E-0D26-EA22-3659D22B469B}"/>
          </ac:picMkLst>
        </pc:picChg>
      </pc:sldChg>
      <pc:sldChg chg="addSp delSp modSp add mod">
        <pc:chgData name="Federico DE GIORGIO" userId="e3671ad43a8dff73" providerId="LiveId" clId="{CABF6EAD-5823-4B8E-BA00-1A43CCA7A301}" dt="2024-07-07T17:27:45.808" v="2532" actId="478"/>
        <pc:sldMkLst>
          <pc:docMk/>
          <pc:sldMk cId="1534066750" sldId="265"/>
        </pc:sldMkLst>
        <pc:spChg chg="mod">
          <ac:chgData name="Federico DE GIORGIO" userId="e3671ad43a8dff73" providerId="LiveId" clId="{CABF6EAD-5823-4B8E-BA00-1A43CCA7A301}" dt="2024-04-21T16:50:43.311" v="747" actId="1037"/>
          <ac:spMkLst>
            <pc:docMk/>
            <pc:sldMk cId="1534066750" sldId="265"/>
            <ac:spMk id="14" creationId="{9B13AEE6-BE43-9E89-E8A1-96E416D14F5D}"/>
          </ac:spMkLst>
        </pc:spChg>
        <pc:grpChg chg="del">
          <ac:chgData name="Federico DE GIORGIO" userId="e3671ad43a8dff73" providerId="LiveId" clId="{CABF6EAD-5823-4B8E-BA00-1A43CCA7A301}" dt="2024-07-07T17:27:45.808" v="2532" actId="478"/>
          <ac:grpSpMkLst>
            <pc:docMk/>
            <pc:sldMk cId="1534066750" sldId="265"/>
            <ac:grpSpMk id="7" creationId="{8D64E280-0817-5FC7-4AF8-CD1E8A7EA1CF}"/>
          </ac:grpSpMkLst>
        </pc:grpChg>
        <pc:picChg chg="del">
          <ac:chgData name="Federico DE GIORGIO" userId="e3671ad43a8dff73" providerId="LiveId" clId="{CABF6EAD-5823-4B8E-BA00-1A43CCA7A301}" dt="2024-04-21T16:49:30.914" v="629" actId="478"/>
          <ac:picMkLst>
            <pc:docMk/>
            <pc:sldMk cId="1534066750" sldId="265"/>
            <ac:picMk id="2050" creationId="{A64B1A78-B29A-837B-AF06-C212C52256EA}"/>
          </ac:picMkLst>
        </pc:picChg>
        <pc:picChg chg="add mod">
          <ac:chgData name="Federico DE GIORGIO" userId="e3671ad43a8dff73" providerId="LiveId" clId="{CABF6EAD-5823-4B8E-BA00-1A43CCA7A301}" dt="2024-04-21T16:49:42.412" v="634" actId="1035"/>
          <ac:picMkLst>
            <pc:docMk/>
            <pc:sldMk cId="1534066750" sldId="265"/>
            <ac:picMk id="3074" creationId="{6195762E-E227-EB33-CF76-CFAED1398A9D}"/>
          </ac:picMkLst>
        </pc:picChg>
      </pc:sldChg>
      <pc:sldChg chg="addSp delSp modSp add mod">
        <pc:chgData name="Federico DE GIORGIO" userId="e3671ad43a8dff73" providerId="LiveId" clId="{CABF6EAD-5823-4B8E-BA00-1A43CCA7A301}" dt="2024-07-07T17:27:43.953" v="2531" actId="478"/>
        <pc:sldMkLst>
          <pc:docMk/>
          <pc:sldMk cId="1638901109" sldId="266"/>
        </pc:sldMkLst>
        <pc:spChg chg="mod">
          <ac:chgData name="Federico DE GIORGIO" userId="e3671ad43a8dff73" providerId="LiveId" clId="{CABF6EAD-5823-4B8E-BA00-1A43CCA7A301}" dt="2024-04-21T16:53:11.315" v="878" actId="20577"/>
          <ac:spMkLst>
            <pc:docMk/>
            <pc:sldMk cId="1638901109" sldId="266"/>
            <ac:spMk id="14" creationId="{9B13AEE6-BE43-9E89-E8A1-96E416D14F5D}"/>
          </ac:spMkLst>
        </pc:spChg>
        <pc:grpChg chg="del">
          <ac:chgData name="Federico DE GIORGIO" userId="e3671ad43a8dff73" providerId="LiveId" clId="{CABF6EAD-5823-4B8E-BA00-1A43CCA7A301}" dt="2024-07-07T17:27:43.953" v="2531" actId="478"/>
          <ac:grpSpMkLst>
            <pc:docMk/>
            <pc:sldMk cId="1638901109" sldId="266"/>
            <ac:grpSpMk id="7" creationId="{8D64E280-0817-5FC7-4AF8-CD1E8A7EA1CF}"/>
          </ac:grpSpMkLst>
        </pc:grpChg>
        <pc:picChg chg="del">
          <ac:chgData name="Federico DE GIORGIO" userId="e3671ad43a8dff73" providerId="LiveId" clId="{CABF6EAD-5823-4B8E-BA00-1A43CCA7A301}" dt="2024-04-21T16:51:38.199" v="755" actId="478"/>
          <ac:picMkLst>
            <pc:docMk/>
            <pc:sldMk cId="1638901109" sldId="266"/>
            <ac:picMk id="3074" creationId="{6195762E-E227-EB33-CF76-CFAED1398A9D}"/>
          </ac:picMkLst>
        </pc:picChg>
        <pc:picChg chg="add mod">
          <ac:chgData name="Federico DE GIORGIO" userId="e3671ad43a8dff73" providerId="LiveId" clId="{CABF6EAD-5823-4B8E-BA00-1A43CCA7A301}" dt="2024-04-21T16:52:08.347" v="773" actId="1036"/>
          <ac:picMkLst>
            <pc:docMk/>
            <pc:sldMk cId="1638901109" sldId="266"/>
            <ac:picMk id="4098" creationId="{EBA0C15E-D006-957C-829E-713AB686BD6C}"/>
          </ac:picMkLst>
        </pc:picChg>
      </pc:sldChg>
      <pc:sldChg chg="delSp add del mod">
        <pc:chgData name="Federico DE GIORGIO" userId="e3671ad43a8dff73" providerId="LiveId" clId="{CABF6EAD-5823-4B8E-BA00-1A43CCA7A301}" dt="2024-07-07T17:27:48.812" v="2534" actId="478"/>
        <pc:sldMkLst>
          <pc:docMk/>
          <pc:sldMk cId="923939157" sldId="267"/>
        </pc:sldMkLst>
        <pc:grpChg chg="del">
          <ac:chgData name="Federico DE GIORGIO" userId="e3671ad43a8dff73" providerId="LiveId" clId="{CABF6EAD-5823-4B8E-BA00-1A43CCA7A301}" dt="2024-07-07T17:27:48.812" v="2534" actId="478"/>
          <ac:grpSpMkLst>
            <pc:docMk/>
            <pc:sldMk cId="923939157" sldId="267"/>
            <ac:grpSpMk id="7" creationId="{8D64E280-0817-5FC7-4AF8-CD1E8A7EA1CF}"/>
          </ac:grpSpMkLst>
        </pc:grpChg>
      </pc:sldChg>
      <pc:sldChg chg="addSp delSp modSp add mod">
        <pc:chgData name="Federico DE GIORGIO" userId="e3671ad43a8dff73" providerId="LiveId" clId="{CABF6EAD-5823-4B8E-BA00-1A43CCA7A301}" dt="2024-04-28T18:46:31.037" v="2522" actId="113"/>
        <pc:sldMkLst>
          <pc:docMk/>
          <pc:sldMk cId="1662890350" sldId="268"/>
        </pc:sldMkLst>
        <pc:spChg chg="mod">
          <ac:chgData name="Federico DE GIORGIO" userId="e3671ad43a8dff73" providerId="LiveId" clId="{CABF6EAD-5823-4B8E-BA00-1A43CCA7A301}" dt="2024-04-28T18:29:34.494" v="2500" actId="26606"/>
          <ac:spMkLst>
            <pc:docMk/>
            <pc:sldMk cId="1662890350" sldId="268"/>
            <ac:spMk id="2" creationId="{16C4646F-C3BB-6B37-39ED-6541750BA0A0}"/>
          </ac:spMkLst>
        </pc:spChg>
        <pc:spChg chg="mod">
          <ac:chgData name="Federico DE GIORGIO" userId="e3671ad43a8dff73" providerId="LiveId" clId="{CABF6EAD-5823-4B8E-BA00-1A43CCA7A301}" dt="2024-04-28T18:46:31.037" v="2522" actId="113"/>
          <ac:spMkLst>
            <pc:docMk/>
            <pc:sldMk cId="1662890350" sldId="268"/>
            <ac:spMk id="3" creationId="{878CF632-AFED-7AE5-18B4-385432005ED5}"/>
          </ac:spMkLst>
        </pc:spChg>
        <pc:spChg chg="del mod">
          <ac:chgData name="Federico DE GIORGIO" userId="e3671ad43a8dff73" providerId="LiveId" clId="{CABF6EAD-5823-4B8E-BA00-1A43CCA7A301}" dt="2024-04-28T18:28:59.511" v="2498"/>
          <ac:spMkLst>
            <pc:docMk/>
            <pc:sldMk cId="1662890350" sldId="268"/>
            <ac:spMk id="14" creationId="{9B13AEE6-BE43-9E89-E8A1-96E416D14F5D}"/>
          </ac:spMkLst>
        </pc:spChg>
        <pc:spChg chg="del">
          <ac:chgData name="Federico DE GIORGIO" userId="e3671ad43a8dff73" providerId="LiveId" clId="{CABF6EAD-5823-4B8E-BA00-1A43CCA7A301}" dt="2024-04-28T18:29:34.494" v="2500" actId="26606"/>
          <ac:spMkLst>
            <pc:docMk/>
            <pc:sldMk cId="1662890350" sldId="268"/>
            <ac:spMk id="20" creationId="{35DB3719-6FDC-4E5D-891D-FF40B7300F64}"/>
          </ac:spMkLst>
        </pc:spChg>
        <pc:spChg chg="del">
          <ac:chgData name="Federico DE GIORGIO" userId="e3671ad43a8dff73" providerId="LiveId" clId="{CABF6EAD-5823-4B8E-BA00-1A43CCA7A301}" dt="2024-04-28T18:29:34.494" v="2500" actId="26606"/>
          <ac:spMkLst>
            <pc:docMk/>
            <pc:sldMk cId="1662890350" sldId="268"/>
            <ac:spMk id="22" creationId="{E0CBAC23-2E3F-4A90-BA59-F8299F6A5439}"/>
          </ac:spMkLst>
        </pc:spChg>
        <pc:spChg chg="add">
          <ac:chgData name="Federico DE GIORGIO" userId="e3671ad43a8dff73" providerId="LiveId" clId="{CABF6EAD-5823-4B8E-BA00-1A43CCA7A301}" dt="2024-04-28T18:29:34.494" v="2500" actId="26606"/>
          <ac:spMkLst>
            <pc:docMk/>
            <pc:sldMk cId="1662890350" sldId="268"/>
            <ac:spMk id="27" creationId="{743AA782-23D1-4521-8CAD-47662984AA08}"/>
          </ac:spMkLst>
        </pc:spChg>
        <pc:spChg chg="add">
          <ac:chgData name="Federico DE GIORGIO" userId="e3671ad43a8dff73" providerId="LiveId" clId="{CABF6EAD-5823-4B8E-BA00-1A43CCA7A301}" dt="2024-04-28T18:29:34.494" v="2500" actId="26606"/>
          <ac:spMkLst>
            <pc:docMk/>
            <pc:sldMk cId="1662890350" sldId="268"/>
            <ac:spMk id="29" creationId="{71877DBC-BB60-40F0-AC93-2ACDBAAE60CE}"/>
          </ac:spMkLst>
        </pc:spChg>
        <pc:grpChg chg="add mod ord">
          <ac:chgData name="Federico DE GIORGIO" userId="e3671ad43a8dff73" providerId="LiveId" clId="{CABF6EAD-5823-4B8E-BA00-1A43CCA7A301}" dt="2024-04-28T18:29:34.494" v="2500" actId="26606"/>
          <ac:grpSpMkLst>
            <pc:docMk/>
            <pc:sldMk cId="1662890350" sldId="268"/>
            <ac:grpSpMk id="7" creationId="{8D64E280-0817-5FC7-4AF8-CD1E8A7EA1CF}"/>
          </ac:grpSpMkLst>
        </pc:grpChg>
      </pc:sldChg>
      <pc:sldChg chg="addSp delSp modSp add mod">
        <pc:chgData name="Federico DE GIORGIO" userId="e3671ad43a8dff73" providerId="LiveId" clId="{CABF6EAD-5823-4B8E-BA00-1A43CCA7A301}" dt="2024-07-07T17:37:59.194" v="2897" actId="26606"/>
        <pc:sldMkLst>
          <pc:docMk/>
          <pc:sldMk cId="3366603734" sldId="269"/>
        </pc:sldMkLst>
        <pc:spChg chg="mod ord">
          <ac:chgData name="Federico DE GIORGIO" userId="e3671ad43a8dff73" providerId="LiveId" clId="{CABF6EAD-5823-4B8E-BA00-1A43CCA7A301}" dt="2024-07-07T17:37:59.194" v="2897" actId="26606"/>
          <ac:spMkLst>
            <pc:docMk/>
            <pc:sldMk cId="3366603734" sldId="269"/>
            <ac:spMk id="2" creationId="{16C4646F-C3BB-6B37-39ED-6541750BA0A0}"/>
          </ac:spMkLst>
        </pc:spChg>
        <pc:spChg chg="del">
          <ac:chgData name="Federico DE GIORGIO" userId="e3671ad43a8dff73" providerId="LiveId" clId="{CABF6EAD-5823-4B8E-BA00-1A43CCA7A301}" dt="2024-07-07T17:37:27.935" v="2894" actId="26606"/>
          <ac:spMkLst>
            <pc:docMk/>
            <pc:sldMk cId="3366603734" sldId="269"/>
            <ac:spMk id="13" creationId="{F944E337-3E5D-4A1F-A5A1-2057F25B8A7B}"/>
          </ac:spMkLst>
        </pc:spChg>
        <pc:spChg chg="del">
          <ac:chgData name="Federico DE GIORGIO" userId="e3671ad43a8dff73" providerId="LiveId" clId="{CABF6EAD-5823-4B8E-BA00-1A43CCA7A301}" dt="2024-07-07T17:37:27.935" v="2894" actId="26606"/>
          <ac:spMkLst>
            <pc:docMk/>
            <pc:sldMk cId="3366603734" sldId="269"/>
            <ac:spMk id="14" creationId="{4DA50D69-7CF7-4844-B844-A2B821C77F24}"/>
          </ac:spMkLst>
        </pc:spChg>
        <pc:spChg chg="mod">
          <ac:chgData name="Federico DE GIORGIO" userId="e3671ad43a8dff73" providerId="LiveId" clId="{CABF6EAD-5823-4B8E-BA00-1A43CCA7A301}" dt="2024-07-07T17:37:59.194" v="2897" actId="26606"/>
          <ac:spMkLst>
            <pc:docMk/>
            <pc:sldMk cId="3366603734" sldId="269"/>
            <ac:spMk id="16" creationId="{996B1A34-123A-0955-AEFC-7406A8A089D8}"/>
          </ac:spMkLst>
        </pc:spChg>
        <pc:spChg chg="add del">
          <ac:chgData name="Federico DE GIORGIO" userId="e3671ad43a8dff73" providerId="LiveId" clId="{CABF6EAD-5823-4B8E-BA00-1A43CCA7A301}" dt="2024-07-07T17:37:59.194" v="2897" actId="26606"/>
          <ac:spMkLst>
            <pc:docMk/>
            <pc:sldMk cId="3366603734" sldId="269"/>
            <ac:spMk id="21" creationId="{C3420C89-0B09-4632-A4AF-3971D08BF7A8}"/>
          </ac:spMkLst>
        </pc:spChg>
        <pc:spChg chg="add del">
          <ac:chgData name="Federico DE GIORGIO" userId="e3671ad43a8dff73" providerId="LiveId" clId="{CABF6EAD-5823-4B8E-BA00-1A43CCA7A301}" dt="2024-07-07T17:37:59.194" v="2897" actId="26606"/>
          <ac:spMkLst>
            <pc:docMk/>
            <pc:sldMk cId="3366603734" sldId="269"/>
            <ac:spMk id="23" creationId="{4E5CBA61-BF74-40B4-A3A8-366BBA626CCF}"/>
          </ac:spMkLst>
        </pc:spChg>
        <pc:spChg chg="add">
          <ac:chgData name="Federico DE GIORGIO" userId="e3671ad43a8dff73" providerId="LiveId" clId="{CABF6EAD-5823-4B8E-BA00-1A43CCA7A301}" dt="2024-07-07T17:37:59.194" v="2897" actId="26606"/>
          <ac:spMkLst>
            <pc:docMk/>
            <pc:sldMk cId="3366603734" sldId="269"/>
            <ac:spMk id="41" creationId="{743AA782-23D1-4521-8CAD-47662984AA08}"/>
          </ac:spMkLst>
        </pc:spChg>
        <pc:spChg chg="add">
          <ac:chgData name="Federico DE GIORGIO" userId="e3671ad43a8dff73" providerId="LiveId" clId="{CABF6EAD-5823-4B8E-BA00-1A43CCA7A301}" dt="2024-07-07T17:37:59.194" v="2897" actId="26606"/>
          <ac:spMkLst>
            <pc:docMk/>
            <pc:sldMk cId="3366603734" sldId="269"/>
            <ac:spMk id="43" creationId="{71877DBC-BB60-40F0-AC93-2ACDBAAE60CE}"/>
          </ac:spMkLst>
        </pc:spChg>
        <pc:grpChg chg="del">
          <ac:chgData name="Federico DE GIORGIO" userId="e3671ad43a8dff73" providerId="LiveId" clId="{CABF6EAD-5823-4B8E-BA00-1A43CCA7A301}" dt="2024-07-07T17:29:46.699" v="2594" actId="478"/>
          <ac:grpSpMkLst>
            <pc:docMk/>
            <pc:sldMk cId="3366603734" sldId="269"/>
            <ac:grpSpMk id="7" creationId="{4C25EC28-B523-70A1-C9DF-3F5AA44B0ADE}"/>
          </ac:grpSpMkLst>
        </pc:grpChg>
        <pc:grpChg chg="add del">
          <ac:chgData name="Federico DE GIORGIO" userId="e3671ad43a8dff73" providerId="LiveId" clId="{CABF6EAD-5823-4B8E-BA00-1A43CCA7A301}" dt="2024-07-07T17:37:59.194" v="2897" actId="26606"/>
          <ac:grpSpMkLst>
            <pc:docMk/>
            <pc:sldMk cId="3366603734" sldId="269"/>
            <ac:grpSpMk id="25" creationId="{AC27E70C-5470-4262-B9CE-AE52C51CF4C1}"/>
          </ac:grpSpMkLst>
        </pc:grpChg>
        <pc:grpChg chg="add del">
          <ac:chgData name="Federico DE GIORGIO" userId="e3671ad43a8dff73" providerId="LiveId" clId="{CABF6EAD-5823-4B8E-BA00-1A43CCA7A301}" dt="2024-07-07T17:37:59.194" v="2897" actId="26606"/>
          <ac:grpSpMkLst>
            <pc:docMk/>
            <pc:sldMk cId="3366603734" sldId="269"/>
            <ac:grpSpMk id="29" creationId="{E27AF472-EAE3-4572-AB69-B92BD10DBC6D}"/>
          </ac:grpSpMkLst>
        </pc:grpChg>
        <pc:picChg chg="mod ord">
          <ac:chgData name="Federico DE GIORGIO" userId="e3671ad43a8dff73" providerId="LiveId" clId="{CABF6EAD-5823-4B8E-BA00-1A43CCA7A301}" dt="2024-07-07T17:37:59.194" v="2897" actId="26606"/>
          <ac:picMkLst>
            <pc:docMk/>
            <pc:sldMk cId="3366603734" sldId="269"/>
            <ac:picMk id="15" creationId="{1BA3ADC1-6479-5768-A7D6-F3E6E3F511E9}"/>
          </ac:picMkLst>
        </pc:picChg>
      </pc:sldChg>
      <pc:sldChg chg="addSp delSp modSp add mod">
        <pc:chgData name="Federico DE GIORGIO" userId="e3671ad43a8dff73" providerId="LiveId" clId="{CABF6EAD-5823-4B8E-BA00-1A43CCA7A301}" dt="2024-07-07T17:29:35.332" v="2593" actId="26606"/>
        <pc:sldMkLst>
          <pc:docMk/>
          <pc:sldMk cId="3521379139" sldId="270"/>
        </pc:sldMkLst>
        <pc:spChg chg="mod">
          <ac:chgData name="Federico DE GIORGIO" userId="e3671ad43a8dff73" providerId="LiveId" clId="{CABF6EAD-5823-4B8E-BA00-1A43CCA7A301}" dt="2024-07-07T17:29:35.332" v="2593" actId="26606"/>
          <ac:spMkLst>
            <pc:docMk/>
            <pc:sldMk cId="3521379139" sldId="270"/>
            <ac:spMk id="2" creationId="{EE178512-1B68-92D8-97E5-D00FFD5E1C2C}"/>
          </ac:spMkLst>
        </pc:spChg>
        <pc:spChg chg="del">
          <ac:chgData name="Federico DE GIORGIO" userId="e3671ad43a8dff73" providerId="LiveId" clId="{CABF6EAD-5823-4B8E-BA00-1A43CCA7A301}" dt="2024-07-07T17:29:35.332" v="2593" actId="26606"/>
          <ac:spMkLst>
            <pc:docMk/>
            <pc:sldMk cId="3521379139" sldId="270"/>
            <ac:spMk id="9" creationId="{35DB3719-6FDC-4E5D-891D-FF40B7300F64}"/>
          </ac:spMkLst>
        </pc:spChg>
        <pc:spChg chg="del">
          <ac:chgData name="Federico DE GIORGIO" userId="e3671ad43a8dff73" providerId="LiveId" clId="{CABF6EAD-5823-4B8E-BA00-1A43CCA7A301}" dt="2024-07-07T17:29:35.332" v="2593" actId="26606"/>
          <ac:spMkLst>
            <pc:docMk/>
            <pc:sldMk cId="3521379139" sldId="270"/>
            <ac:spMk id="11" creationId="{E0CBAC23-2E3F-4A90-BA59-F8299F6A5439}"/>
          </ac:spMkLst>
        </pc:spChg>
        <pc:spChg chg="add">
          <ac:chgData name="Federico DE GIORGIO" userId="e3671ad43a8dff73" providerId="LiveId" clId="{CABF6EAD-5823-4B8E-BA00-1A43CCA7A301}" dt="2024-07-07T17:29:35.332" v="2593" actId="26606"/>
          <ac:spMkLst>
            <pc:docMk/>
            <pc:sldMk cId="3521379139" sldId="270"/>
            <ac:spMk id="16" creationId="{BACC6370-2D7E-4714-9D71-7542949D7D5D}"/>
          </ac:spMkLst>
        </pc:spChg>
        <pc:spChg chg="add">
          <ac:chgData name="Federico DE GIORGIO" userId="e3671ad43a8dff73" providerId="LiveId" clId="{CABF6EAD-5823-4B8E-BA00-1A43CCA7A301}" dt="2024-07-07T17:29:35.332" v="2593" actId="26606"/>
          <ac:spMkLst>
            <pc:docMk/>
            <pc:sldMk cId="3521379139" sldId="270"/>
            <ac:spMk id="18" creationId="{F68B3F68-107C-434F-AA38-110D5EA91B85}"/>
          </ac:spMkLst>
        </pc:spChg>
        <pc:spChg chg="add">
          <ac:chgData name="Federico DE GIORGIO" userId="e3671ad43a8dff73" providerId="LiveId" clId="{CABF6EAD-5823-4B8E-BA00-1A43CCA7A301}" dt="2024-07-07T17:29:35.332" v="2593" actId="26606"/>
          <ac:spMkLst>
            <pc:docMk/>
            <pc:sldMk cId="3521379139" sldId="270"/>
            <ac:spMk id="20" creationId="{AAD0DBB9-1A4B-4391-81D4-CB19F9AB918A}"/>
          </ac:spMkLst>
        </pc:spChg>
        <pc:spChg chg="add">
          <ac:chgData name="Federico DE GIORGIO" userId="e3671ad43a8dff73" providerId="LiveId" clId="{CABF6EAD-5823-4B8E-BA00-1A43CCA7A301}" dt="2024-07-07T17:29:35.332" v="2593" actId="26606"/>
          <ac:spMkLst>
            <pc:docMk/>
            <pc:sldMk cId="3521379139" sldId="270"/>
            <ac:spMk id="22" creationId="{063BBA22-50EA-4C4D-BE05-F1CE4E63AA56}"/>
          </ac:spMkLst>
        </pc:spChg>
        <pc:graphicFrameChg chg="mod modGraphic">
          <ac:chgData name="Federico DE GIORGIO" userId="e3671ad43a8dff73" providerId="LiveId" clId="{CABF6EAD-5823-4B8E-BA00-1A43CCA7A301}" dt="2024-07-07T17:29:35.332" v="2593" actId="26606"/>
          <ac:graphicFrameMkLst>
            <pc:docMk/>
            <pc:sldMk cId="3521379139" sldId="270"/>
            <ac:graphicFrameMk id="5" creationId="{3259F0DC-5653-A80D-8EFF-0C4D03668106}"/>
          </ac:graphicFrameMkLst>
        </pc:graphicFrameChg>
      </pc:sldChg>
      <pc:sldChg chg="addSp delSp modSp add mod ord">
        <pc:chgData name="Federico DE GIORGIO" userId="e3671ad43a8dff73" providerId="LiveId" clId="{CABF6EAD-5823-4B8E-BA00-1A43CCA7A301}" dt="2024-07-07T17:36:43.582" v="2891" actId="113"/>
        <pc:sldMkLst>
          <pc:docMk/>
          <pc:sldMk cId="512395366" sldId="271"/>
        </pc:sldMkLst>
        <pc:spChg chg="mod">
          <ac:chgData name="Federico DE GIORGIO" userId="e3671ad43a8dff73" providerId="LiveId" clId="{CABF6EAD-5823-4B8E-BA00-1A43CCA7A301}" dt="2024-07-07T17:29:56.799" v="2613" actId="20577"/>
          <ac:spMkLst>
            <pc:docMk/>
            <pc:sldMk cId="512395366" sldId="271"/>
            <ac:spMk id="2" creationId="{16C4646F-C3BB-6B37-39ED-6541750BA0A0}"/>
          </ac:spMkLst>
        </pc:spChg>
        <pc:spChg chg="mod">
          <ac:chgData name="Federico DE GIORGIO" userId="e3671ad43a8dff73" providerId="LiveId" clId="{CABF6EAD-5823-4B8E-BA00-1A43CCA7A301}" dt="2024-07-07T17:36:24.820" v="2874" actId="20577"/>
          <ac:spMkLst>
            <pc:docMk/>
            <pc:sldMk cId="512395366" sldId="271"/>
            <ac:spMk id="14" creationId="{9B13AEE6-BE43-9E89-E8A1-96E416D14F5D}"/>
          </ac:spMkLst>
        </pc:spChg>
        <pc:graphicFrameChg chg="add mod">
          <ac:chgData name="Federico DE GIORGIO" userId="e3671ad43a8dff73" providerId="LiveId" clId="{CABF6EAD-5823-4B8E-BA00-1A43CCA7A301}" dt="2024-07-07T17:32:15.549" v="2615"/>
          <ac:graphicFrameMkLst>
            <pc:docMk/>
            <pc:sldMk cId="512395366" sldId="271"/>
            <ac:graphicFrameMk id="3" creationId="{EB3BEC8D-F8A0-ECED-5715-6ADCA56C8A63}"/>
          </ac:graphicFrameMkLst>
        </pc:graphicFrameChg>
        <pc:graphicFrameChg chg="add mod">
          <ac:chgData name="Federico DE GIORGIO" userId="e3671ad43a8dff73" providerId="LiveId" clId="{CABF6EAD-5823-4B8E-BA00-1A43CCA7A301}" dt="2024-07-07T17:32:15.549" v="2615"/>
          <ac:graphicFrameMkLst>
            <pc:docMk/>
            <pc:sldMk cId="512395366" sldId="271"/>
            <ac:graphicFrameMk id="4" creationId="{D0883303-8ABF-840A-CB47-41A8104EE916}"/>
          </ac:graphicFrameMkLst>
        </pc:graphicFrameChg>
        <pc:graphicFrameChg chg="add mod">
          <ac:chgData name="Federico DE GIORGIO" userId="e3671ad43a8dff73" providerId="LiveId" clId="{CABF6EAD-5823-4B8E-BA00-1A43CCA7A301}" dt="2024-07-07T17:32:15.549" v="2615"/>
          <ac:graphicFrameMkLst>
            <pc:docMk/>
            <pc:sldMk cId="512395366" sldId="271"/>
            <ac:graphicFrameMk id="5" creationId="{538847DB-5CB1-E403-597A-427238840BB3}"/>
          </ac:graphicFrameMkLst>
        </pc:graphicFrameChg>
        <pc:graphicFrameChg chg="add mod">
          <ac:chgData name="Federico DE GIORGIO" userId="e3671ad43a8dff73" providerId="LiveId" clId="{CABF6EAD-5823-4B8E-BA00-1A43CCA7A301}" dt="2024-07-07T17:32:15.549" v="2615"/>
          <ac:graphicFrameMkLst>
            <pc:docMk/>
            <pc:sldMk cId="512395366" sldId="271"/>
            <ac:graphicFrameMk id="6" creationId="{8FFBB31E-DE26-E761-0AB1-A7FF218B972B}"/>
          </ac:graphicFrameMkLst>
        </pc:graphicFrameChg>
        <pc:graphicFrameChg chg="add del mod modGraphic">
          <ac:chgData name="Federico DE GIORGIO" userId="e3671ad43a8dff73" providerId="LiveId" clId="{CABF6EAD-5823-4B8E-BA00-1A43CCA7A301}" dt="2024-07-07T17:32:25.437" v="2621" actId="14100"/>
          <ac:graphicFrameMkLst>
            <pc:docMk/>
            <pc:sldMk cId="512395366" sldId="271"/>
            <ac:graphicFrameMk id="7" creationId="{7A84DBDA-54B7-CE6B-89C4-0AEB020C80D1}"/>
          </ac:graphicFrameMkLst>
        </pc:graphicFrameChg>
        <pc:graphicFrameChg chg="add mod modGraphic">
          <ac:chgData name="Federico DE GIORGIO" userId="e3671ad43a8dff73" providerId="LiveId" clId="{CABF6EAD-5823-4B8E-BA00-1A43CCA7A301}" dt="2024-07-07T17:33:43.275" v="2624" actId="12385"/>
          <ac:graphicFrameMkLst>
            <pc:docMk/>
            <pc:sldMk cId="512395366" sldId="271"/>
            <ac:graphicFrameMk id="8" creationId="{A12BE197-B2AE-EA5B-2BD0-6C49AA76ECE3}"/>
          </ac:graphicFrameMkLst>
        </pc:graphicFrameChg>
        <pc:graphicFrameChg chg="add del mod modGraphic">
          <ac:chgData name="Federico DE GIORGIO" userId="e3671ad43a8dff73" providerId="LiveId" clId="{CABF6EAD-5823-4B8E-BA00-1A43CCA7A301}" dt="2024-07-07T17:34:13.764" v="2629" actId="478"/>
          <ac:graphicFrameMkLst>
            <pc:docMk/>
            <pc:sldMk cId="512395366" sldId="271"/>
            <ac:graphicFrameMk id="9" creationId="{55084750-1CC1-8E97-8A6A-A171377AF4A6}"/>
          </ac:graphicFrameMkLst>
        </pc:graphicFrameChg>
        <pc:graphicFrameChg chg="add del mod">
          <ac:chgData name="Federico DE GIORGIO" userId="e3671ad43a8dff73" providerId="LiveId" clId="{CABF6EAD-5823-4B8E-BA00-1A43CCA7A301}" dt="2024-07-07T17:34:34.741" v="2631" actId="478"/>
          <ac:graphicFrameMkLst>
            <pc:docMk/>
            <pc:sldMk cId="512395366" sldId="271"/>
            <ac:graphicFrameMk id="10" creationId="{F4AA57B7-208C-1887-5ED1-AD05612AAB16}"/>
          </ac:graphicFrameMkLst>
        </pc:graphicFrameChg>
        <pc:graphicFrameChg chg="add mod modGraphic">
          <ac:chgData name="Federico DE GIORGIO" userId="e3671ad43a8dff73" providerId="LiveId" clId="{CABF6EAD-5823-4B8E-BA00-1A43CCA7A301}" dt="2024-07-07T17:36:43.582" v="2891" actId="113"/>
          <ac:graphicFrameMkLst>
            <pc:docMk/>
            <pc:sldMk cId="512395366" sldId="271"/>
            <ac:graphicFrameMk id="11" creationId="{4793BC92-751F-6619-ECAA-5BCE1AFF5FAD}"/>
          </ac:graphicFrameMkLst>
        </pc:graphicFrameChg>
        <pc:picChg chg="del">
          <ac:chgData name="Federico DE GIORGIO" userId="e3671ad43a8dff73" providerId="LiveId" clId="{CABF6EAD-5823-4B8E-BA00-1A43CCA7A301}" dt="2024-07-07T17:32:14.174" v="2614" actId="478"/>
          <ac:picMkLst>
            <pc:docMk/>
            <pc:sldMk cId="512395366" sldId="271"/>
            <ac:picMk id="4098" creationId="{EBA0C15E-D006-957C-829E-713AB686BD6C}"/>
          </ac:picMkLst>
        </pc:picChg>
      </pc:sldChg>
      <pc:sldChg chg="addSp delSp modSp add mod">
        <pc:chgData name="Federico DE GIORGIO" userId="e3671ad43a8dff73" providerId="LiveId" clId="{CABF6EAD-5823-4B8E-BA00-1A43CCA7A301}" dt="2024-07-07T17:38:36.405" v="2918" actId="478"/>
        <pc:sldMkLst>
          <pc:docMk/>
          <pc:sldMk cId="1501664372" sldId="272"/>
        </pc:sldMkLst>
        <pc:spChg chg="mod">
          <ac:chgData name="Federico DE GIORGIO" userId="e3671ad43a8dff73" providerId="LiveId" clId="{CABF6EAD-5823-4B8E-BA00-1A43CCA7A301}" dt="2024-07-07T17:38:34.824" v="2917" actId="26606"/>
          <ac:spMkLst>
            <pc:docMk/>
            <pc:sldMk cId="1501664372" sldId="272"/>
            <ac:spMk id="2" creationId="{16C4646F-C3BB-6B37-39ED-6541750BA0A0}"/>
          </ac:spMkLst>
        </pc:spChg>
        <pc:spChg chg="add del mod">
          <ac:chgData name="Federico DE GIORGIO" userId="e3671ad43a8dff73" providerId="LiveId" clId="{CABF6EAD-5823-4B8E-BA00-1A43CCA7A301}" dt="2024-07-07T17:38:36.405" v="2918" actId="478"/>
          <ac:spMkLst>
            <pc:docMk/>
            <pc:sldMk cId="1501664372" sldId="272"/>
            <ac:spMk id="4" creationId="{0576BA99-90EF-60E1-2E50-6139E3F70309}"/>
          </ac:spMkLst>
        </pc:spChg>
        <pc:spChg chg="del">
          <ac:chgData name="Federico DE GIORGIO" userId="e3671ad43a8dff73" providerId="LiveId" clId="{CABF6EAD-5823-4B8E-BA00-1A43CCA7A301}" dt="2024-07-07T17:38:16.686" v="2916" actId="478"/>
          <ac:spMkLst>
            <pc:docMk/>
            <pc:sldMk cId="1501664372" sldId="272"/>
            <ac:spMk id="16" creationId="{996B1A34-123A-0955-AEFC-7406A8A089D8}"/>
          </ac:spMkLst>
        </pc:spChg>
        <pc:spChg chg="del">
          <ac:chgData name="Federico DE GIORGIO" userId="e3671ad43a8dff73" providerId="LiveId" clId="{CABF6EAD-5823-4B8E-BA00-1A43CCA7A301}" dt="2024-07-07T17:38:34.824" v="2917" actId="26606"/>
          <ac:spMkLst>
            <pc:docMk/>
            <pc:sldMk cId="1501664372" sldId="272"/>
            <ac:spMk id="41" creationId="{743AA782-23D1-4521-8CAD-47662984AA08}"/>
          </ac:spMkLst>
        </pc:spChg>
        <pc:spChg chg="del">
          <ac:chgData name="Federico DE GIORGIO" userId="e3671ad43a8dff73" providerId="LiveId" clId="{CABF6EAD-5823-4B8E-BA00-1A43CCA7A301}" dt="2024-07-07T17:38:34.824" v="2917" actId="26606"/>
          <ac:spMkLst>
            <pc:docMk/>
            <pc:sldMk cId="1501664372" sldId="272"/>
            <ac:spMk id="43" creationId="{71877DBC-BB60-40F0-AC93-2ACDBAAE60CE}"/>
          </ac:spMkLst>
        </pc:spChg>
        <pc:spChg chg="add">
          <ac:chgData name="Federico DE GIORGIO" userId="e3671ad43a8dff73" providerId="LiveId" clId="{CABF6EAD-5823-4B8E-BA00-1A43CCA7A301}" dt="2024-07-07T17:38:34.824" v="2917" actId="26606"/>
          <ac:spMkLst>
            <pc:docMk/>
            <pc:sldMk cId="1501664372" sldId="272"/>
            <ac:spMk id="48" creationId="{C2554CA6-288E-4202-BC52-2E5A8F0C0AED}"/>
          </ac:spMkLst>
        </pc:spChg>
        <pc:spChg chg="add">
          <ac:chgData name="Federico DE GIORGIO" userId="e3671ad43a8dff73" providerId="LiveId" clId="{CABF6EAD-5823-4B8E-BA00-1A43CCA7A301}" dt="2024-07-07T17:38:34.824" v="2917" actId="26606"/>
          <ac:spMkLst>
            <pc:docMk/>
            <pc:sldMk cId="1501664372" sldId="272"/>
            <ac:spMk id="50" creationId="{B10BB131-AC8E-4A8E-A5D1-36260F720C3B}"/>
          </ac:spMkLst>
        </pc:spChg>
        <pc:spChg chg="add">
          <ac:chgData name="Federico DE GIORGIO" userId="e3671ad43a8dff73" providerId="LiveId" clId="{CABF6EAD-5823-4B8E-BA00-1A43CCA7A301}" dt="2024-07-07T17:38:34.824" v="2917" actId="26606"/>
          <ac:spMkLst>
            <pc:docMk/>
            <pc:sldMk cId="1501664372" sldId="272"/>
            <ac:spMk id="52" creationId="{5B7778FC-632E-4DCA-A7CB-0D7731CCF970}"/>
          </ac:spMkLst>
        </pc:spChg>
        <pc:spChg chg="add">
          <ac:chgData name="Federico DE GIORGIO" userId="e3671ad43a8dff73" providerId="LiveId" clId="{CABF6EAD-5823-4B8E-BA00-1A43CCA7A301}" dt="2024-07-07T17:38:34.824" v="2917" actId="26606"/>
          <ac:spMkLst>
            <pc:docMk/>
            <pc:sldMk cId="1501664372" sldId="272"/>
            <ac:spMk id="54" creationId="{FA23A907-97FB-4A8F-880A-DD77401C4296}"/>
          </ac:spMkLst>
        </pc:spChg>
        <pc:picChg chg="del">
          <ac:chgData name="Federico DE GIORGIO" userId="e3671ad43a8dff73" providerId="LiveId" clId="{CABF6EAD-5823-4B8E-BA00-1A43CCA7A301}" dt="2024-07-07T17:38:15.138" v="2915" actId="478"/>
          <ac:picMkLst>
            <pc:docMk/>
            <pc:sldMk cId="1501664372" sldId="272"/>
            <ac:picMk id="15" creationId="{1BA3ADC1-6479-5768-A7D6-F3E6E3F511E9}"/>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67AAB-27A1-4CFF-BDFE-0CEACE5FFE8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5687D7B-4654-4007-8025-E3A54DD4BE71}">
      <dgm:prSet/>
      <dgm:spPr/>
      <dgm:t>
        <a:bodyPr/>
        <a:lstStyle/>
        <a:p>
          <a:pPr>
            <a:defRPr cap="all"/>
          </a:pPr>
          <a:r>
            <a:rPr lang="es-AR"/>
            <a:t>Contexto y Objetivo</a:t>
          </a:r>
          <a:endParaRPr lang="en-US"/>
        </a:p>
      </dgm:t>
    </dgm:pt>
    <dgm:pt modelId="{2CEFC229-C7A9-43CA-946B-289303D496AB}" type="parTrans" cxnId="{D5FDC556-85BB-43E0-9870-332A863B58E5}">
      <dgm:prSet/>
      <dgm:spPr/>
      <dgm:t>
        <a:bodyPr/>
        <a:lstStyle/>
        <a:p>
          <a:endParaRPr lang="en-US"/>
        </a:p>
      </dgm:t>
    </dgm:pt>
    <dgm:pt modelId="{826A7279-37F1-4113-AA38-163DA64F25F4}" type="sibTrans" cxnId="{D5FDC556-85BB-43E0-9870-332A863B58E5}">
      <dgm:prSet/>
      <dgm:spPr/>
      <dgm:t>
        <a:bodyPr/>
        <a:lstStyle/>
        <a:p>
          <a:endParaRPr lang="en-US"/>
        </a:p>
      </dgm:t>
    </dgm:pt>
    <dgm:pt modelId="{96AAE94F-13E1-435D-867D-51A7F4B9C960}">
      <dgm:prSet/>
      <dgm:spPr/>
      <dgm:t>
        <a:bodyPr/>
        <a:lstStyle/>
        <a:p>
          <a:pPr>
            <a:defRPr cap="all"/>
          </a:pPr>
          <a:r>
            <a:rPr lang="es-AR"/>
            <a:t>Hipótesis</a:t>
          </a:r>
          <a:endParaRPr lang="en-US"/>
        </a:p>
      </dgm:t>
    </dgm:pt>
    <dgm:pt modelId="{D18B1DCC-FEB6-4CC1-8869-0A7E6E388901}" type="parTrans" cxnId="{90BADF22-3E88-4B97-A12B-936C075621F0}">
      <dgm:prSet/>
      <dgm:spPr/>
      <dgm:t>
        <a:bodyPr/>
        <a:lstStyle/>
        <a:p>
          <a:endParaRPr lang="en-US"/>
        </a:p>
      </dgm:t>
    </dgm:pt>
    <dgm:pt modelId="{577BFA0F-255D-4078-B603-5EB3182ABE2E}" type="sibTrans" cxnId="{90BADF22-3E88-4B97-A12B-936C075621F0}">
      <dgm:prSet/>
      <dgm:spPr/>
      <dgm:t>
        <a:bodyPr/>
        <a:lstStyle/>
        <a:p>
          <a:endParaRPr lang="en-US"/>
        </a:p>
      </dgm:t>
    </dgm:pt>
    <dgm:pt modelId="{3A89EC5F-1CEC-4E01-917D-C1CDE2A24BF4}">
      <dgm:prSet/>
      <dgm:spPr/>
      <dgm:t>
        <a:bodyPr/>
        <a:lstStyle/>
        <a:p>
          <a:pPr>
            <a:defRPr cap="all"/>
          </a:pPr>
          <a:r>
            <a:rPr lang="es-AR"/>
            <a:t>Análisis Exploratorio</a:t>
          </a:r>
          <a:endParaRPr lang="en-US"/>
        </a:p>
      </dgm:t>
    </dgm:pt>
    <dgm:pt modelId="{EBAC1013-822F-436B-AE81-93360E0B2069}" type="parTrans" cxnId="{6CD8E50F-EB34-4914-9D96-5C06FA041BBC}">
      <dgm:prSet/>
      <dgm:spPr/>
      <dgm:t>
        <a:bodyPr/>
        <a:lstStyle/>
        <a:p>
          <a:endParaRPr lang="en-US"/>
        </a:p>
      </dgm:t>
    </dgm:pt>
    <dgm:pt modelId="{D9ABFC68-D540-4FA9-9C95-BD716E7009F8}" type="sibTrans" cxnId="{6CD8E50F-EB34-4914-9D96-5C06FA041BBC}">
      <dgm:prSet/>
      <dgm:spPr/>
      <dgm:t>
        <a:bodyPr/>
        <a:lstStyle/>
        <a:p>
          <a:endParaRPr lang="en-US"/>
        </a:p>
      </dgm:t>
    </dgm:pt>
    <dgm:pt modelId="{94DE6D1E-A6A6-49F0-9319-4D6E72B7451A}">
      <dgm:prSet/>
      <dgm:spPr/>
      <dgm:t>
        <a:bodyPr/>
        <a:lstStyle/>
        <a:p>
          <a:pPr>
            <a:defRPr cap="all"/>
          </a:pPr>
          <a:r>
            <a:rPr lang="es-AR"/>
            <a:t>Conclusiones</a:t>
          </a:r>
          <a:endParaRPr lang="en-US"/>
        </a:p>
      </dgm:t>
    </dgm:pt>
    <dgm:pt modelId="{97FB8C36-F989-4143-9F5E-F330E4A558A2}" type="parTrans" cxnId="{C8B1412C-AFE2-487C-972B-60E42C149B52}">
      <dgm:prSet/>
      <dgm:spPr/>
      <dgm:t>
        <a:bodyPr/>
        <a:lstStyle/>
        <a:p>
          <a:endParaRPr lang="en-US"/>
        </a:p>
      </dgm:t>
    </dgm:pt>
    <dgm:pt modelId="{10429204-5A06-41A5-9D77-D78EF6E83C8C}" type="sibTrans" cxnId="{C8B1412C-AFE2-487C-972B-60E42C149B52}">
      <dgm:prSet/>
      <dgm:spPr/>
      <dgm:t>
        <a:bodyPr/>
        <a:lstStyle/>
        <a:p>
          <a:endParaRPr lang="en-US"/>
        </a:p>
      </dgm:t>
    </dgm:pt>
    <dgm:pt modelId="{7269C02F-DEF6-4677-9885-9FBB0D273415}" type="pres">
      <dgm:prSet presAssocID="{68F67AAB-27A1-4CFF-BDFE-0CEACE5FFE83}" presName="root" presStyleCnt="0">
        <dgm:presLayoutVars>
          <dgm:dir/>
          <dgm:resizeHandles val="exact"/>
        </dgm:presLayoutVars>
      </dgm:prSet>
      <dgm:spPr/>
    </dgm:pt>
    <dgm:pt modelId="{2D146AA0-BECC-40B8-918F-A0CC851C441F}" type="pres">
      <dgm:prSet presAssocID="{E5687D7B-4654-4007-8025-E3A54DD4BE71}" presName="compNode" presStyleCnt="0"/>
      <dgm:spPr/>
    </dgm:pt>
    <dgm:pt modelId="{BA9EB162-960B-4736-8B1F-82A948E5A45A}" type="pres">
      <dgm:prSet presAssocID="{E5687D7B-4654-4007-8025-E3A54DD4BE71}" presName="iconBgRect" presStyleLbl="bgShp" presStyleIdx="0" presStyleCnt="4"/>
      <dgm:spPr>
        <a:prstGeom prst="round2DiagRect">
          <a:avLst>
            <a:gd name="adj1" fmla="val 29727"/>
            <a:gd name="adj2" fmla="val 0"/>
          </a:avLst>
        </a:prstGeom>
      </dgm:spPr>
    </dgm:pt>
    <dgm:pt modelId="{A602467D-7291-4EBC-BD5A-D0FBE4490ABF}" type="pres">
      <dgm:prSet presAssocID="{E5687D7B-4654-4007-8025-E3A54DD4BE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na"/>
        </a:ext>
      </dgm:extLst>
    </dgm:pt>
    <dgm:pt modelId="{08994E1A-5590-43AB-A082-99709D67EFEE}" type="pres">
      <dgm:prSet presAssocID="{E5687D7B-4654-4007-8025-E3A54DD4BE71}" presName="spaceRect" presStyleCnt="0"/>
      <dgm:spPr/>
    </dgm:pt>
    <dgm:pt modelId="{019CBFF8-E7E6-441F-8308-11122E2C6AB4}" type="pres">
      <dgm:prSet presAssocID="{E5687D7B-4654-4007-8025-E3A54DD4BE71}" presName="textRect" presStyleLbl="revTx" presStyleIdx="0" presStyleCnt="4">
        <dgm:presLayoutVars>
          <dgm:chMax val="1"/>
          <dgm:chPref val="1"/>
        </dgm:presLayoutVars>
      </dgm:prSet>
      <dgm:spPr/>
    </dgm:pt>
    <dgm:pt modelId="{3998A29F-E88B-4938-A219-850AEE129E82}" type="pres">
      <dgm:prSet presAssocID="{826A7279-37F1-4113-AA38-163DA64F25F4}" presName="sibTrans" presStyleCnt="0"/>
      <dgm:spPr/>
    </dgm:pt>
    <dgm:pt modelId="{EAC689E3-37B6-45C1-AA56-123143D338E7}" type="pres">
      <dgm:prSet presAssocID="{96AAE94F-13E1-435D-867D-51A7F4B9C960}" presName="compNode" presStyleCnt="0"/>
      <dgm:spPr/>
    </dgm:pt>
    <dgm:pt modelId="{E6FCD1CC-13CC-4096-99ED-F7B88A55C8D6}" type="pres">
      <dgm:prSet presAssocID="{96AAE94F-13E1-435D-867D-51A7F4B9C960}" presName="iconBgRect" presStyleLbl="bgShp" presStyleIdx="1" presStyleCnt="4"/>
      <dgm:spPr>
        <a:prstGeom prst="round2DiagRect">
          <a:avLst>
            <a:gd name="adj1" fmla="val 29727"/>
            <a:gd name="adj2" fmla="val 0"/>
          </a:avLst>
        </a:prstGeom>
      </dgm:spPr>
    </dgm:pt>
    <dgm:pt modelId="{AE0B430F-C921-4BA4-A279-EC2BD6D4EC49}" type="pres">
      <dgm:prSet presAssocID="{96AAE94F-13E1-435D-867D-51A7F4B9C9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47E71859-122C-465A-81E7-3CD3C09EA2C6}" type="pres">
      <dgm:prSet presAssocID="{96AAE94F-13E1-435D-867D-51A7F4B9C960}" presName="spaceRect" presStyleCnt="0"/>
      <dgm:spPr/>
    </dgm:pt>
    <dgm:pt modelId="{262C480C-A550-4FCA-A9D3-BED3B004D363}" type="pres">
      <dgm:prSet presAssocID="{96AAE94F-13E1-435D-867D-51A7F4B9C960}" presName="textRect" presStyleLbl="revTx" presStyleIdx="1" presStyleCnt="4">
        <dgm:presLayoutVars>
          <dgm:chMax val="1"/>
          <dgm:chPref val="1"/>
        </dgm:presLayoutVars>
      </dgm:prSet>
      <dgm:spPr/>
    </dgm:pt>
    <dgm:pt modelId="{B398671E-D08B-4ACE-93A3-05C3FEC50B22}" type="pres">
      <dgm:prSet presAssocID="{577BFA0F-255D-4078-B603-5EB3182ABE2E}" presName="sibTrans" presStyleCnt="0"/>
      <dgm:spPr/>
    </dgm:pt>
    <dgm:pt modelId="{7C4AE678-38E2-48E5-AEA8-AB06908D8E1A}" type="pres">
      <dgm:prSet presAssocID="{3A89EC5F-1CEC-4E01-917D-C1CDE2A24BF4}" presName="compNode" presStyleCnt="0"/>
      <dgm:spPr/>
    </dgm:pt>
    <dgm:pt modelId="{C6D6701A-3861-46C1-9719-E24A1C8BCE18}" type="pres">
      <dgm:prSet presAssocID="{3A89EC5F-1CEC-4E01-917D-C1CDE2A24BF4}" presName="iconBgRect" presStyleLbl="bgShp" presStyleIdx="2" presStyleCnt="4"/>
      <dgm:spPr>
        <a:prstGeom prst="round2DiagRect">
          <a:avLst>
            <a:gd name="adj1" fmla="val 29727"/>
            <a:gd name="adj2" fmla="val 0"/>
          </a:avLst>
        </a:prstGeom>
      </dgm:spPr>
    </dgm:pt>
    <dgm:pt modelId="{0FE69170-9577-444F-B289-9079B1224DEB}" type="pres">
      <dgm:prSet presAssocID="{3A89EC5F-1CEC-4E01-917D-C1CDE2A24B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DD82E9B-8FE7-4740-8908-76BCDEDCAC0B}" type="pres">
      <dgm:prSet presAssocID="{3A89EC5F-1CEC-4E01-917D-C1CDE2A24BF4}" presName="spaceRect" presStyleCnt="0"/>
      <dgm:spPr/>
    </dgm:pt>
    <dgm:pt modelId="{84663776-7A92-4D4C-BC7F-7C2D483C34F9}" type="pres">
      <dgm:prSet presAssocID="{3A89EC5F-1CEC-4E01-917D-C1CDE2A24BF4}" presName="textRect" presStyleLbl="revTx" presStyleIdx="2" presStyleCnt="4">
        <dgm:presLayoutVars>
          <dgm:chMax val="1"/>
          <dgm:chPref val="1"/>
        </dgm:presLayoutVars>
      </dgm:prSet>
      <dgm:spPr/>
    </dgm:pt>
    <dgm:pt modelId="{FD85DA48-78B4-4C5C-96EC-E29F82BF54C4}" type="pres">
      <dgm:prSet presAssocID="{D9ABFC68-D540-4FA9-9C95-BD716E7009F8}" presName="sibTrans" presStyleCnt="0"/>
      <dgm:spPr/>
    </dgm:pt>
    <dgm:pt modelId="{0D21A7C4-90CE-435B-99AF-06081884D5E4}" type="pres">
      <dgm:prSet presAssocID="{94DE6D1E-A6A6-49F0-9319-4D6E72B7451A}" presName="compNode" presStyleCnt="0"/>
      <dgm:spPr/>
    </dgm:pt>
    <dgm:pt modelId="{A768D4CF-C0CF-401E-BA59-293E19CC67E4}" type="pres">
      <dgm:prSet presAssocID="{94DE6D1E-A6A6-49F0-9319-4D6E72B7451A}" presName="iconBgRect" presStyleLbl="bgShp" presStyleIdx="3" presStyleCnt="4"/>
      <dgm:spPr>
        <a:prstGeom prst="round2DiagRect">
          <a:avLst>
            <a:gd name="adj1" fmla="val 29727"/>
            <a:gd name="adj2" fmla="val 0"/>
          </a:avLst>
        </a:prstGeom>
      </dgm:spPr>
    </dgm:pt>
    <dgm:pt modelId="{1533AE66-75C7-4EAF-B93D-93A42CB767E1}" type="pres">
      <dgm:prSet presAssocID="{94DE6D1E-A6A6-49F0-9319-4D6E72B745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E4F1AFC0-216D-4F6C-9D8D-FAC16353E00F}" type="pres">
      <dgm:prSet presAssocID="{94DE6D1E-A6A6-49F0-9319-4D6E72B7451A}" presName="spaceRect" presStyleCnt="0"/>
      <dgm:spPr/>
    </dgm:pt>
    <dgm:pt modelId="{78E04BEA-112E-4A42-A3FC-F348CF53DC0C}" type="pres">
      <dgm:prSet presAssocID="{94DE6D1E-A6A6-49F0-9319-4D6E72B7451A}" presName="textRect" presStyleLbl="revTx" presStyleIdx="3" presStyleCnt="4">
        <dgm:presLayoutVars>
          <dgm:chMax val="1"/>
          <dgm:chPref val="1"/>
        </dgm:presLayoutVars>
      </dgm:prSet>
      <dgm:spPr/>
    </dgm:pt>
  </dgm:ptLst>
  <dgm:cxnLst>
    <dgm:cxn modelId="{6CD8E50F-EB34-4914-9D96-5C06FA041BBC}" srcId="{68F67AAB-27A1-4CFF-BDFE-0CEACE5FFE83}" destId="{3A89EC5F-1CEC-4E01-917D-C1CDE2A24BF4}" srcOrd="2" destOrd="0" parTransId="{EBAC1013-822F-436B-AE81-93360E0B2069}" sibTransId="{D9ABFC68-D540-4FA9-9C95-BD716E7009F8}"/>
    <dgm:cxn modelId="{89FBDB1B-E7F6-4082-92EB-BEBB3BC7624C}" type="presOf" srcId="{E5687D7B-4654-4007-8025-E3A54DD4BE71}" destId="{019CBFF8-E7E6-441F-8308-11122E2C6AB4}" srcOrd="0" destOrd="0" presId="urn:microsoft.com/office/officeart/2018/5/layout/IconLeafLabelList"/>
    <dgm:cxn modelId="{90BADF22-3E88-4B97-A12B-936C075621F0}" srcId="{68F67AAB-27A1-4CFF-BDFE-0CEACE5FFE83}" destId="{96AAE94F-13E1-435D-867D-51A7F4B9C960}" srcOrd="1" destOrd="0" parTransId="{D18B1DCC-FEB6-4CC1-8869-0A7E6E388901}" sibTransId="{577BFA0F-255D-4078-B603-5EB3182ABE2E}"/>
    <dgm:cxn modelId="{3874242A-092D-4E51-89C5-F1A53F6A67D2}" type="presOf" srcId="{94DE6D1E-A6A6-49F0-9319-4D6E72B7451A}" destId="{78E04BEA-112E-4A42-A3FC-F348CF53DC0C}" srcOrd="0" destOrd="0" presId="urn:microsoft.com/office/officeart/2018/5/layout/IconLeafLabelList"/>
    <dgm:cxn modelId="{C8B1412C-AFE2-487C-972B-60E42C149B52}" srcId="{68F67AAB-27A1-4CFF-BDFE-0CEACE5FFE83}" destId="{94DE6D1E-A6A6-49F0-9319-4D6E72B7451A}" srcOrd="3" destOrd="0" parTransId="{97FB8C36-F989-4143-9F5E-F330E4A558A2}" sibTransId="{10429204-5A06-41A5-9D77-D78EF6E83C8C}"/>
    <dgm:cxn modelId="{D5FDC556-85BB-43E0-9870-332A863B58E5}" srcId="{68F67AAB-27A1-4CFF-BDFE-0CEACE5FFE83}" destId="{E5687D7B-4654-4007-8025-E3A54DD4BE71}" srcOrd="0" destOrd="0" parTransId="{2CEFC229-C7A9-43CA-946B-289303D496AB}" sibTransId="{826A7279-37F1-4113-AA38-163DA64F25F4}"/>
    <dgm:cxn modelId="{EEF08C7C-6968-4BCA-911E-1023B5D529D5}" type="presOf" srcId="{68F67AAB-27A1-4CFF-BDFE-0CEACE5FFE83}" destId="{7269C02F-DEF6-4677-9885-9FBB0D273415}" srcOrd="0" destOrd="0" presId="urn:microsoft.com/office/officeart/2018/5/layout/IconLeafLabelList"/>
    <dgm:cxn modelId="{C9A39E88-234B-48F6-BAFA-9C3D01CF4134}" type="presOf" srcId="{96AAE94F-13E1-435D-867D-51A7F4B9C960}" destId="{262C480C-A550-4FCA-A9D3-BED3B004D363}" srcOrd="0" destOrd="0" presId="urn:microsoft.com/office/officeart/2018/5/layout/IconLeafLabelList"/>
    <dgm:cxn modelId="{EAD119ED-375D-451F-9B5D-2F9D1AE41FE0}" type="presOf" srcId="{3A89EC5F-1CEC-4E01-917D-C1CDE2A24BF4}" destId="{84663776-7A92-4D4C-BC7F-7C2D483C34F9}" srcOrd="0" destOrd="0" presId="urn:microsoft.com/office/officeart/2018/5/layout/IconLeafLabelList"/>
    <dgm:cxn modelId="{3978B0AB-02B5-4AE0-A6F3-65317C1684EE}" type="presParOf" srcId="{7269C02F-DEF6-4677-9885-9FBB0D273415}" destId="{2D146AA0-BECC-40B8-918F-A0CC851C441F}" srcOrd="0" destOrd="0" presId="urn:microsoft.com/office/officeart/2018/5/layout/IconLeafLabelList"/>
    <dgm:cxn modelId="{1F5B38BB-A76E-407E-9632-A3B7873FE891}" type="presParOf" srcId="{2D146AA0-BECC-40B8-918F-A0CC851C441F}" destId="{BA9EB162-960B-4736-8B1F-82A948E5A45A}" srcOrd="0" destOrd="0" presId="urn:microsoft.com/office/officeart/2018/5/layout/IconLeafLabelList"/>
    <dgm:cxn modelId="{3A503601-303D-421C-9EE5-BA9720B7B2F4}" type="presParOf" srcId="{2D146AA0-BECC-40B8-918F-A0CC851C441F}" destId="{A602467D-7291-4EBC-BD5A-D0FBE4490ABF}" srcOrd="1" destOrd="0" presId="urn:microsoft.com/office/officeart/2018/5/layout/IconLeafLabelList"/>
    <dgm:cxn modelId="{2059A2B6-EFC6-4716-B013-F3B42A881547}" type="presParOf" srcId="{2D146AA0-BECC-40B8-918F-A0CC851C441F}" destId="{08994E1A-5590-43AB-A082-99709D67EFEE}" srcOrd="2" destOrd="0" presId="urn:microsoft.com/office/officeart/2018/5/layout/IconLeafLabelList"/>
    <dgm:cxn modelId="{EC12F2A3-7426-4F4B-8082-95FE078C7CC8}" type="presParOf" srcId="{2D146AA0-BECC-40B8-918F-A0CC851C441F}" destId="{019CBFF8-E7E6-441F-8308-11122E2C6AB4}" srcOrd="3" destOrd="0" presId="urn:microsoft.com/office/officeart/2018/5/layout/IconLeafLabelList"/>
    <dgm:cxn modelId="{B55F2B72-D87F-4F36-885B-B259EFF389BB}" type="presParOf" srcId="{7269C02F-DEF6-4677-9885-9FBB0D273415}" destId="{3998A29F-E88B-4938-A219-850AEE129E82}" srcOrd="1" destOrd="0" presId="urn:microsoft.com/office/officeart/2018/5/layout/IconLeafLabelList"/>
    <dgm:cxn modelId="{2BB01F2C-1007-41FC-B0A5-9CAE8C0CC1A9}" type="presParOf" srcId="{7269C02F-DEF6-4677-9885-9FBB0D273415}" destId="{EAC689E3-37B6-45C1-AA56-123143D338E7}" srcOrd="2" destOrd="0" presId="urn:microsoft.com/office/officeart/2018/5/layout/IconLeafLabelList"/>
    <dgm:cxn modelId="{0349B51A-8682-4BA6-BAEA-9FF7B0CD65A2}" type="presParOf" srcId="{EAC689E3-37B6-45C1-AA56-123143D338E7}" destId="{E6FCD1CC-13CC-4096-99ED-F7B88A55C8D6}" srcOrd="0" destOrd="0" presId="urn:microsoft.com/office/officeart/2018/5/layout/IconLeafLabelList"/>
    <dgm:cxn modelId="{D2C6CA65-C619-41C0-BD1B-7E01C1F7D1D1}" type="presParOf" srcId="{EAC689E3-37B6-45C1-AA56-123143D338E7}" destId="{AE0B430F-C921-4BA4-A279-EC2BD6D4EC49}" srcOrd="1" destOrd="0" presId="urn:microsoft.com/office/officeart/2018/5/layout/IconLeafLabelList"/>
    <dgm:cxn modelId="{DD512617-165A-46C2-9DBB-4B6B43C4FEA0}" type="presParOf" srcId="{EAC689E3-37B6-45C1-AA56-123143D338E7}" destId="{47E71859-122C-465A-81E7-3CD3C09EA2C6}" srcOrd="2" destOrd="0" presId="urn:microsoft.com/office/officeart/2018/5/layout/IconLeafLabelList"/>
    <dgm:cxn modelId="{313908E3-73C6-46D5-81D8-665A2E2043CF}" type="presParOf" srcId="{EAC689E3-37B6-45C1-AA56-123143D338E7}" destId="{262C480C-A550-4FCA-A9D3-BED3B004D363}" srcOrd="3" destOrd="0" presId="urn:microsoft.com/office/officeart/2018/5/layout/IconLeafLabelList"/>
    <dgm:cxn modelId="{EA396EEF-C7C1-4449-A6D2-2EBAAE7A2B77}" type="presParOf" srcId="{7269C02F-DEF6-4677-9885-9FBB0D273415}" destId="{B398671E-D08B-4ACE-93A3-05C3FEC50B22}" srcOrd="3" destOrd="0" presId="urn:microsoft.com/office/officeart/2018/5/layout/IconLeafLabelList"/>
    <dgm:cxn modelId="{066856D2-B1B1-4944-96DC-290761F2ACBA}" type="presParOf" srcId="{7269C02F-DEF6-4677-9885-9FBB0D273415}" destId="{7C4AE678-38E2-48E5-AEA8-AB06908D8E1A}" srcOrd="4" destOrd="0" presId="urn:microsoft.com/office/officeart/2018/5/layout/IconLeafLabelList"/>
    <dgm:cxn modelId="{EE152FE1-0047-451E-A8B0-82852D85E015}" type="presParOf" srcId="{7C4AE678-38E2-48E5-AEA8-AB06908D8E1A}" destId="{C6D6701A-3861-46C1-9719-E24A1C8BCE18}" srcOrd="0" destOrd="0" presId="urn:microsoft.com/office/officeart/2018/5/layout/IconLeafLabelList"/>
    <dgm:cxn modelId="{7E693D50-DAF0-4DFE-9040-F941BB0E59E3}" type="presParOf" srcId="{7C4AE678-38E2-48E5-AEA8-AB06908D8E1A}" destId="{0FE69170-9577-444F-B289-9079B1224DEB}" srcOrd="1" destOrd="0" presId="urn:microsoft.com/office/officeart/2018/5/layout/IconLeafLabelList"/>
    <dgm:cxn modelId="{D312AE63-6CFF-497B-AD71-366147233A50}" type="presParOf" srcId="{7C4AE678-38E2-48E5-AEA8-AB06908D8E1A}" destId="{2DD82E9B-8FE7-4740-8908-76BCDEDCAC0B}" srcOrd="2" destOrd="0" presId="urn:microsoft.com/office/officeart/2018/5/layout/IconLeafLabelList"/>
    <dgm:cxn modelId="{4ACA4793-0BA9-432F-9CF5-8FD7B90A5F7D}" type="presParOf" srcId="{7C4AE678-38E2-48E5-AEA8-AB06908D8E1A}" destId="{84663776-7A92-4D4C-BC7F-7C2D483C34F9}" srcOrd="3" destOrd="0" presId="urn:microsoft.com/office/officeart/2018/5/layout/IconLeafLabelList"/>
    <dgm:cxn modelId="{BC62AAF4-CBCC-403B-89B4-90D1C72D618D}" type="presParOf" srcId="{7269C02F-DEF6-4677-9885-9FBB0D273415}" destId="{FD85DA48-78B4-4C5C-96EC-E29F82BF54C4}" srcOrd="5" destOrd="0" presId="urn:microsoft.com/office/officeart/2018/5/layout/IconLeafLabelList"/>
    <dgm:cxn modelId="{BE4341D5-0B4A-4C3E-B8BB-615E0BE50452}" type="presParOf" srcId="{7269C02F-DEF6-4677-9885-9FBB0D273415}" destId="{0D21A7C4-90CE-435B-99AF-06081884D5E4}" srcOrd="6" destOrd="0" presId="urn:microsoft.com/office/officeart/2018/5/layout/IconLeafLabelList"/>
    <dgm:cxn modelId="{B080FF74-9EE9-4B91-8CE1-5C9123F12368}" type="presParOf" srcId="{0D21A7C4-90CE-435B-99AF-06081884D5E4}" destId="{A768D4CF-C0CF-401E-BA59-293E19CC67E4}" srcOrd="0" destOrd="0" presId="urn:microsoft.com/office/officeart/2018/5/layout/IconLeafLabelList"/>
    <dgm:cxn modelId="{42A64EA0-1343-4632-82FF-D6A252EC15A9}" type="presParOf" srcId="{0D21A7C4-90CE-435B-99AF-06081884D5E4}" destId="{1533AE66-75C7-4EAF-B93D-93A42CB767E1}" srcOrd="1" destOrd="0" presId="urn:microsoft.com/office/officeart/2018/5/layout/IconLeafLabelList"/>
    <dgm:cxn modelId="{9AFF936F-9483-46B7-8A78-C369B019298D}" type="presParOf" srcId="{0D21A7C4-90CE-435B-99AF-06081884D5E4}" destId="{E4F1AFC0-216D-4F6C-9D8D-FAC16353E00F}" srcOrd="2" destOrd="0" presId="urn:microsoft.com/office/officeart/2018/5/layout/IconLeafLabelList"/>
    <dgm:cxn modelId="{BFFBA2EB-C7F2-4386-816E-278005966FEC}" type="presParOf" srcId="{0D21A7C4-90CE-435B-99AF-06081884D5E4}" destId="{78E04BEA-112E-4A42-A3FC-F348CF53DC0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F67AAB-27A1-4CFF-BDFE-0CEACE5FFE83}"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5687D7B-4654-4007-8025-E3A54DD4BE71}">
      <dgm:prSet/>
      <dgm:spPr/>
      <dgm:t>
        <a:bodyPr/>
        <a:lstStyle/>
        <a:p>
          <a:pPr>
            <a:defRPr cap="all"/>
          </a:pPr>
          <a:r>
            <a:rPr lang="es-AR"/>
            <a:t>Contexto y Objetivo</a:t>
          </a:r>
          <a:endParaRPr lang="en-US"/>
        </a:p>
      </dgm:t>
    </dgm:pt>
    <dgm:pt modelId="{2CEFC229-C7A9-43CA-946B-289303D496AB}" type="parTrans" cxnId="{D5FDC556-85BB-43E0-9870-332A863B58E5}">
      <dgm:prSet/>
      <dgm:spPr/>
      <dgm:t>
        <a:bodyPr/>
        <a:lstStyle/>
        <a:p>
          <a:endParaRPr lang="en-US"/>
        </a:p>
      </dgm:t>
    </dgm:pt>
    <dgm:pt modelId="{826A7279-37F1-4113-AA38-163DA64F25F4}" type="sibTrans" cxnId="{D5FDC556-85BB-43E0-9870-332A863B58E5}">
      <dgm:prSet/>
      <dgm:spPr/>
      <dgm:t>
        <a:bodyPr/>
        <a:lstStyle/>
        <a:p>
          <a:endParaRPr lang="en-US"/>
        </a:p>
      </dgm:t>
    </dgm:pt>
    <dgm:pt modelId="{96AAE94F-13E1-435D-867D-51A7F4B9C960}">
      <dgm:prSet/>
      <dgm:spPr/>
      <dgm:t>
        <a:bodyPr/>
        <a:lstStyle/>
        <a:p>
          <a:pPr>
            <a:defRPr cap="all"/>
          </a:pPr>
          <a:r>
            <a:rPr lang="es-AR"/>
            <a:t>Hipótesis</a:t>
          </a:r>
          <a:endParaRPr lang="en-US"/>
        </a:p>
      </dgm:t>
    </dgm:pt>
    <dgm:pt modelId="{D18B1DCC-FEB6-4CC1-8869-0A7E6E388901}" type="parTrans" cxnId="{90BADF22-3E88-4B97-A12B-936C075621F0}">
      <dgm:prSet/>
      <dgm:spPr/>
      <dgm:t>
        <a:bodyPr/>
        <a:lstStyle/>
        <a:p>
          <a:endParaRPr lang="en-US"/>
        </a:p>
      </dgm:t>
    </dgm:pt>
    <dgm:pt modelId="{577BFA0F-255D-4078-B603-5EB3182ABE2E}" type="sibTrans" cxnId="{90BADF22-3E88-4B97-A12B-936C075621F0}">
      <dgm:prSet/>
      <dgm:spPr/>
      <dgm:t>
        <a:bodyPr/>
        <a:lstStyle/>
        <a:p>
          <a:endParaRPr lang="en-US"/>
        </a:p>
      </dgm:t>
    </dgm:pt>
    <dgm:pt modelId="{3A89EC5F-1CEC-4E01-917D-C1CDE2A24BF4}">
      <dgm:prSet/>
      <dgm:spPr/>
      <dgm:t>
        <a:bodyPr/>
        <a:lstStyle/>
        <a:p>
          <a:pPr>
            <a:defRPr cap="all"/>
          </a:pPr>
          <a:r>
            <a:rPr lang="es-AR"/>
            <a:t>Análisis Exploratorio</a:t>
          </a:r>
          <a:endParaRPr lang="en-US"/>
        </a:p>
      </dgm:t>
    </dgm:pt>
    <dgm:pt modelId="{EBAC1013-822F-436B-AE81-93360E0B2069}" type="parTrans" cxnId="{6CD8E50F-EB34-4914-9D96-5C06FA041BBC}">
      <dgm:prSet/>
      <dgm:spPr/>
      <dgm:t>
        <a:bodyPr/>
        <a:lstStyle/>
        <a:p>
          <a:endParaRPr lang="en-US"/>
        </a:p>
      </dgm:t>
    </dgm:pt>
    <dgm:pt modelId="{D9ABFC68-D540-4FA9-9C95-BD716E7009F8}" type="sibTrans" cxnId="{6CD8E50F-EB34-4914-9D96-5C06FA041BBC}">
      <dgm:prSet/>
      <dgm:spPr/>
      <dgm:t>
        <a:bodyPr/>
        <a:lstStyle/>
        <a:p>
          <a:endParaRPr lang="en-US"/>
        </a:p>
      </dgm:t>
    </dgm:pt>
    <dgm:pt modelId="{94DE6D1E-A6A6-49F0-9319-4D6E72B7451A}">
      <dgm:prSet/>
      <dgm:spPr/>
      <dgm:t>
        <a:bodyPr/>
        <a:lstStyle/>
        <a:p>
          <a:pPr>
            <a:defRPr cap="all"/>
          </a:pPr>
          <a:r>
            <a:rPr lang="es-AR"/>
            <a:t>MODELADO</a:t>
          </a:r>
          <a:endParaRPr lang="en-US"/>
        </a:p>
      </dgm:t>
    </dgm:pt>
    <dgm:pt modelId="{97FB8C36-F989-4143-9F5E-F330E4A558A2}" type="parTrans" cxnId="{C8B1412C-AFE2-487C-972B-60E42C149B52}">
      <dgm:prSet/>
      <dgm:spPr/>
      <dgm:t>
        <a:bodyPr/>
        <a:lstStyle/>
        <a:p>
          <a:endParaRPr lang="en-US"/>
        </a:p>
      </dgm:t>
    </dgm:pt>
    <dgm:pt modelId="{10429204-5A06-41A5-9D77-D78EF6E83C8C}" type="sibTrans" cxnId="{C8B1412C-AFE2-487C-972B-60E42C149B52}">
      <dgm:prSet/>
      <dgm:spPr/>
      <dgm:t>
        <a:bodyPr/>
        <a:lstStyle/>
        <a:p>
          <a:endParaRPr lang="en-US"/>
        </a:p>
      </dgm:t>
    </dgm:pt>
    <dgm:pt modelId="{CFC50F5A-48A2-4BBD-8F77-870EEB1D5E99}">
      <dgm:prSet/>
      <dgm:spPr/>
      <dgm:t>
        <a:bodyPr/>
        <a:lstStyle/>
        <a:p>
          <a:pPr>
            <a:defRPr cap="all"/>
          </a:pPr>
          <a:r>
            <a:rPr lang="es-AR"/>
            <a:t>CONCLUSIONES</a:t>
          </a:r>
          <a:endParaRPr lang="en-US"/>
        </a:p>
      </dgm:t>
    </dgm:pt>
    <dgm:pt modelId="{CDFC69B7-E223-4513-816A-CE6636C006DC}" type="parTrans" cxnId="{BB34B72D-0617-431B-ABEB-AF14676584FC}">
      <dgm:prSet/>
      <dgm:spPr/>
      <dgm:t>
        <a:bodyPr/>
        <a:lstStyle/>
        <a:p>
          <a:endParaRPr lang="es-AR"/>
        </a:p>
      </dgm:t>
    </dgm:pt>
    <dgm:pt modelId="{044F7F0B-D543-4EBA-B486-B51255AC935A}" type="sibTrans" cxnId="{BB34B72D-0617-431B-ABEB-AF14676584FC}">
      <dgm:prSet/>
      <dgm:spPr/>
      <dgm:t>
        <a:bodyPr/>
        <a:lstStyle/>
        <a:p>
          <a:endParaRPr lang="es-AR"/>
        </a:p>
      </dgm:t>
    </dgm:pt>
    <dgm:pt modelId="{DD16F585-8630-4110-B902-124BE2BD0F9C}" type="pres">
      <dgm:prSet presAssocID="{68F67AAB-27A1-4CFF-BDFE-0CEACE5FFE83}" presName="outerComposite" presStyleCnt="0">
        <dgm:presLayoutVars>
          <dgm:chMax val="5"/>
          <dgm:dir/>
          <dgm:resizeHandles val="exact"/>
        </dgm:presLayoutVars>
      </dgm:prSet>
      <dgm:spPr/>
    </dgm:pt>
    <dgm:pt modelId="{5FA8CC35-3B73-44B7-BA65-FE412FE127D9}" type="pres">
      <dgm:prSet presAssocID="{68F67AAB-27A1-4CFF-BDFE-0CEACE5FFE83}" presName="dummyMaxCanvas" presStyleCnt="0">
        <dgm:presLayoutVars/>
      </dgm:prSet>
      <dgm:spPr/>
    </dgm:pt>
    <dgm:pt modelId="{65B2FA9B-F70C-44AF-BC5F-D510046213D5}" type="pres">
      <dgm:prSet presAssocID="{68F67AAB-27A1-4CFF-BDFE-0CEACE5FFE83}" presName="FiveNodes_1" presStyleLbl="node1" presStyleIdx="0" presStyleCnt="5">
        <dgm:presLayoutVars>
          <dgm:bulletEnabled val="1"/>
        </dgm:presLayoutVars>
      </dgm:prSet>
      <dgm:spPr/>
    </dgm:pt>
    <dgm:pt modelId="{E8934C64-81E0-4446-AB48-94E080C0A0BA}" type="pres">
      <dgm:prSet presAssocID="{68F67AAB-27A1-4CFF-BDFE-0CEACE5FFE83}" presName="FiveNodes_2" presStyleLbl="node1" presStyleIdx="1" presStyleCnt="5">
        <dgm:presLayoutVars>
          <dgm:bulletEnabled val="1"/>
        </dgm:presLayoutVars>
      </dgm:prSet>
      <dgm:spPr/>
    </dgm:pt>
    <dgm:pt modelId="{DEF9AA61-9CB4-4B59-83A4-284128CBE8B8}" type="pres">
      <dgm:prSet presAssocID="{68F67AAB-27A1-4CFF-BDFE-0CEACE5FFE83}" presName="FiveNodes_3" presStyleLbl="node1" presStyleIdx="2" presStyleCnt="5">
        <dgm:presLayoutVars>
          <dgm:bulletEnabled val="1"/>
        </dgm:presLayoutVars>
      </dgm:prSet>
      <dgm:spPr/>
    </dgm:pt>
    <dgm:pt modelId="{BAE65B9E-8717-4193-9B50-5497FEB38883}" type="pres">
      <dgm:prSet presAssocID="{68F67AAB-27A1-4CFF-BDFE-0CEACE5FFE83}" presName="FiveNodes_4" presStyleLbl="node1" presStyleIdx="3" presStyleCnt="5">
        <dgm:presLayoutVars>
          <dgm:bulletEnabled val="1"/>
        </dgm:presLayoutVars>
      </dgm:prSet>
      <dgm:spPr/>
    </dgm:pt>
    <dgm:pt modelId="{9BF75443-83A4-4995-A3FF-371D7A3D3E67}" type="pres">
      <dgm:prSet presAssocID="{68F67AAB-27A1-4CFF-BDFE-0CEACE5FFE83}" presName="FiveNodes_5" presStyleLbl="node1" presStyleIdx="4" presStyleCnt="5">
        <dgm:presLayoutVars>
          <dgm:bulletEnabled val="1"/>
        </dgm:presLayoutVars>
      </dgm:prSet>
      <dgm:spPr/>
    </dgm:pt>
    <dgm:pt modelId="{D15044D4-0958-419B-81BC-ADD021354922}" type="pres">
      <dgm:prSet presAssocID="{68F67AAB-27A1-4CFF-BDFE-0CEACE5FFE83}" presName="FiveConn_1-2" presStyleLbl="fgAccFollowNode1" presStyleIdx="0" presStyleCnt="4">
        <dgm:presLayoutVars>
          <dgm:bulletEnabled val="1"/>
        </dgm:presLayoutVars>
      </dgm:prSet>
      <dgm:spPr/>
    </dgm:pt>
    <dgm:pt modelId="{1A6A5714-E893-450E-B979-2F5A415E58CC}" type="pres">
      <dgm:prSet presAssocID="{68F67AAB-27A1-4CFF-BDFE-0CEACE5FFE83}" presName="FiveConn_2-3" presStyleLbl="fgAccFollowNode1" presStyleIdx="1" presStyleCnt="4">
        <dgm:presLayoutVars>
          <dgm:bulletEnabled val="1"/>
        </dgm:presLayoutVars>
      </dgm:prSet>
      <dgm:spPr/>
    </dgm:pt>
    <dgm:pt modelId="{D5F75193-9D6B-49B6-B493-4CF4588779A9}" type="pres">
      <dgm:prSet presAssocID="{68F67AAB-27A1-4CFF-BDFE-0CEACE5FFE83}" presName="FiveConn_3-4" presStyleLbl="fgAccFollowNode1" presStyleIdx="2" presStyleCnt="4">
        <dgm:presLayoutVars>
          <dgm:bulletEnabled val="1"/>
        </dgm:presLayoutVars>
      </dgm:prSet>
      <dgm:spPr/>
    </dgm:pt>
    <dgm:pt modelId="{7C2B5518-AEA0-4EE1-B5B9-DA0FFD02EF61}" type="pres">
      <dgm:prSet presAssocID="{68F67AAB-27A1-4CFF-BDFE-0CEACE5FFE83}" presName="FiveConn_4-5" presStyleLbl="fgAccFollowNode1" presStyleIdx="3" presStyleCnt="4">
        <dgm:presLayoutVars>
          <dgm:bulletEnabled val="1"/>
        </dgm:presLayoutVars>
      </dgm:prSet>
      <dgm:spPr/>
    </dgm:pt>
    <dgm:pt modelId="{39BE9F41-255E-4CE9-B2DD-A8FEE37A6206}" type="pres">
      <dgm:prSet presAssocID="{68F67AAB-27A1-4CFF-BDFE-0CEACE5FFE83}" presName="FiveNodes_1_text" presStyleLbl="node1" presStyleIdx="4" presStyleCnt="5">
        <dgm:presLayoutVars>
          <dgm:bulletEnabled val="1"/>
        </dgm:presLayoutVars>
      </dgm:prSet>
      <dgm:spPr/>
    </dgm:pt>
    <dgm:pt modelId="{2199AEE5-C764-42DB-A58A-A81EDBAD4961}" type="pres">
      <dgm:prSet presAssocID="{68F67AAB-27A1-4CFF-BDFE-0CEACE5FFE83}" presName="FiveNodes_2_text" presStyleLbl="node1" presStyleIdx="4" presStyleCnt="5">
        <dgm:presLayoutVars>
          <dgm:bulletEnabled val="1"/>
        </dgm:presLayoutVars>
      </dgm:prSet>
      <dgm:spPr/>
    </dgm:pt>
    <dgm:pt modelId="{38591159-0213-485E-BFC8-7270147DCDFE}" type="pres">
      <dgm:prSet presAssocID="{68F67AAB-27A1-4CFF-BDFE-0CEACE5FFE83}" presName="FiveNodes_3_text" presStyleLbl="node1" presStyleIdx="4" presStyleCnt="5">
        <dgm:presLayoutVars>
          <dgm:bulletEnabled val="1"/>
        </dgm:presLayoutVars>
      </dgm:prSet>
      <dgm:spPr/>
    </dgm:pt>
    <dgm:pt modelId="{A587FA07-ECAE-4EE2-ADE9-B5C1F24D4322}" type="pres">
      <dgm:prSet presAssocID="{68F67AAB-27A1-4CFF-BDFE-0CEACE5FFE83}" presName="FiveNodes_4_text" presStyleLbl="node1" presStyleIdx="4" presStyleCnt="5">
        <dgm:presLayoutVars>
          <dgm:bulletEnabled val="1"/>
        </dgm:presLayoutVars>
      </dgm:prSet>
      <dgm:spPr/>
    </dgm:pt>
    <dgm:pt modelId="{9EAF61FF-1F60-45A6-A2EB-68B0B8F8030D}" type="pres">
      <dgm:prSet presAssocID="{68F67AAB-27A1-4CFF-BDFE-0CEACE5FFE83}" presName="FiveNodes_5_text" presStyleLbl="node1" presStyleIdx="4" presStyleCnt="5">
        <dgm:presLayoutVars>
          <dgm:bulletEnabled val="1"/>
        </dgm:presLayoutVars>
      </dgm:prSet>
      <dgm:spPr/>
    </dgm:pt>
  </dgm:ptLst>
  <dgm:cxnLst>
    <dgm:cxn modelId="{C8286701-3498-48EB-982D-3A19505386C5}" type="presOf" srcId="{96AAE94F-13E1-435D-867D-51A7F4B9C960}" destId="{E8934C64-81E0-4446-AB48-94E080C0A0BA}" srcOrd="0" destOrd="0" presId="urn:microsoft.com/office/officeart/2005/8/layout/vProcess5"/>
    <dgm:cxn modelId="{F3C3CF0B-6066-4E7F-96D1-B2CBAD5DD546}" type="presOf" srcId="{CFC50F5A-48A2-4BBD-8F77-870EEB1D5E99}" destId="{9BF75443-83A4-4995-A3FF-371D7A3D3E67}" srcOrd="0" destOrd="0" presId="urn:microsoft.com/office/officeart/2005/8/layout/vProcess5"/>
    <dgm:cxn modelId="{6CD8E50F-EB34-4914-9D96-5C06FA041BBC}" srcId="{68F67AAB-27A1-4CFF-BDFE-0CEACE5FFE83}" destId="{3A89EC5F-1CEC-4E01-917D-C1CDE2A24BF4}" srcOrd="2" destOrd="0" parTransId="{EBAC1013-822F-436B-AE81-93360E0B2069}" sibTransId="{D9ABFC68-D540-4FA9-9C95-BD716E7009F8}"/>
    <dgm:cxn modelId="{90BADF22-3E88-4B97-A12B-936C075621F0}" srcId="{68F67AAB-27A1-4CFF-BDFE-0CEACE5FFE83}" destId="{96AAE94F-13E1-435D-867D-51A7F4B9C960}" srcOrd="1" destOrd="0" parTransId="{D18B1DCC-FEB6-4CC1-8869-0A7E6E388901}" sibTransId="{577BFA0F-255D-4078-B603-5EB3182ABE2E}"/>
    <dgm:cxn modelId="{C8B1412C-AFE2-487C-972B-60E42C149B52}" srcId="{68F67AAB-27A1-4CFF-BDFE-0CEACE5FFE83}" destId="{94DE6D1E-A6A6-49F0-9319-4D6E72B7451A}" srcOrd="3" destOrd="0" parTransId="{97FB8C36-F989-4143-9F5E-F330E4A558A2}" sibTransId="{10429204-5A06-41A5-9D77-D78EF6E83C8C}"/>
    <dgm:cxn modelId="{BB34B72D-0617-431B-ABEB-AF14676584FC}" srcId="{68F67AAB-27A1-4CFF-BDFE-0CEACE5FFE83}" destId="{CFC50F5A-48A2-4BBD-8F77-870EEB1D5E99}" srcOrd="4" destOrd="0" parTransId="{CDFC69B7-E223-4513-816A-CE6636C006DC}" sibTransId="{044F7F0B-D543-4EBA-B486-B51255AC935A}"/>
    <dgm:cxn modelId="{56749839-FE91-4C43-B501-80D895086CE0}" type="presOf" srcId="{3A89EC5F-1CEC-4E01-917D-C1CDE2A24BF4}" destId="{38591159-0213-485E-BFC8-7270147DCDFE}" srcOrd="1" destOrd="0" presId="urn:microsoft.com/office/officeart/2005/8/layout/vProcess5"/>
    <dgm:cxn modelId="{2684DB5D-DA23-4E60-BD88-04C929007271}" type="presOf" srcId="{CFC50F5A-48A2-4BBD-8F77-870EEB1D5E99}" destId="{9EAF61FF-1F60-45A6-A2EB-68B0B8F8030D}" srcOrd="1" destOrd="0" presId="urn:microsoft.com/office/officeart/2005/8/layout/vProcess5"/>
    <dgm:cxn modelId="{06EFEE63-5BFB-4E88-9A08-F0B0D7C81DC7}" type="presOf" srcId="{96AAE94F-13E1-435D-867D-51A7F4B9C960}" destId="{2199AEE5-C764-42DB-A58A-A81EDBAD4961}" srcOrd="1" destOrd="0" presId="urn:microsoft.com/office/officeart/2005/8/layout/vProcess5"/>
    <dgm:cxn modelId="{634BEF65-2FD4-4C97-9159-397FD95EF78F}" type="presOf" srcId="{E5687D7B-4654-4007-8025-E3A54DD4BE71}" destId="{39BE9F41-255E-4CE9-B2DD-A8FEE37A6206}" srcOrd="1" destOrd="0" presId="urn:microsoft.com/office/officeart/2005/8/layout/vProcess5"/>
    <dgm:cxn modelId="{744C254B-F73B-4A73-89BF-D40C0BFDC326}" type="presOf" srcId="{68F67AAB-27A1-4CFF-BDFE-0CEACE5FFE83}" destId="{DD16F585-8630-4110-B902-124BE2BD0F9C}" srcOrd="0" destOrd="0" presId="urn:microsoft.com/office/officeart/2005/8/layout/vProcess5"/>
    <dgm:cxn modelId="{67A1E76E-BB07-4168-AE22-2D8BC086E9D3}" type="presOf" srcId="{577BFA0F-255D-4078-B603-5EB3182ABE2E}" destId="{1A6A5714-E893-450E-B979-2F5A415E58CC}" srcOrd="0" destOrd="0" presId="urn:microsoft.com/office/officeart/2005/8/layout/vProcess5"/>
    <dgm:cxn modelId="{2B199276-119D-466A-87BB-B9989CD06BD6}" type="presOf" srcId="{3A89EC5F-1CEC-4E01-917D-C1CDE2A24BF4}" destId="{DEF9AA61-9CB4-4B59-83A4-284128CBE8B8}" srcOrd="0" destOrd="0" presId="urn:microsoft.com/office/officeart/2005/8/layout/vProcess5"/>
    <dgm:cxn modelId="{D5FDC556-85BB-43E0-9870-332A863B58E5}" srcId="{68F67AAB-27A1-4CFF-BDFE-0CEACE5FFE83}" destId="{E5687D7B-4654-4007-8025-E3A54DD4BE71}" srcOrd="0" destOrd="0" parTransId="{2CEFC229-C7A9-43CA-946B-289303D496AB}" sibTransId="{826A7279-37F1-4113-AA38-163DA64F25F4}"/>
    <dgm:cxn modelId="{F4D8039F-0431-47C4-8439-6EEABD097DA3}" type="presOf" srcId="{94DE6D1E-A6A6-49F0-9319-4D6E72B7451A}" destId="{BAE65B9E-8717-4193-9B50-5497FEB38883}" srcOrd="0" destOrd="0" presId="urn:microsoft.com/office/officeart/2005/8/layout/vProcess5"/>
    <dgm:cxn modelId="{043F7EA5-A45C-45F7-B526-F73FCDB6F5E0}" type="presOf" srcId="{E5687D7B-4654-4007-8025-E3A54DD4BE71}" destId="{65B2FA9B-F70C-44AF-BC5F-D510046213D5}" srcOrd="0" destOrd="0" presId="urn:microsoft.com/office/officeart/2005/8/layout/vProcess5"/>
    <dgm:cxn modelId="{13503ABA-DD2D-4AF6-9A79-51DDE594FBD2}" type="presOf" srcId="{94DE6D1E-A6A6-49F0-9319-4D6E72B7451A}" destId="{A587FA07-ECAE-4EE2-ADE9-B5C1F24D4322}" srcOrd="1" destOrd="0" presId="urn:microsoft.com/office/officeart/2005/8/layout/vProcess5"/>
    <dgm:cxn modelId="{6C9F26CA-7DB6-4288-8648-9E09287AE8F6}" type="presOf" srcId="{D9ABFC68-D540-4FA9-9C95-BD716E7009F8}" destId="{D5F75193-9D6B-49B6-B493-4CF4588779A9}" srcOrd="0" destOrd="0" presId="urn:microsoft.com/office/officeart/2005/8/layout/vProcess5"/>
    <dgm:cxn modelId="{4653A7DD-DBD2-4F9C-8582-6755148EC1AD}" type="presOf" srcId="{10429204-5A06-41A5-9D77-D78EF6E83C8C}" destId="{7C2B5518-AEA0-4EE1-B5B9-DA0FFD02EF61}" srcOrd="0" destOrd="0" presId="urn:microsoft.com/office/officeart/2005/8/layout/vProcess5"/>
    <dgm:cxn modelId="{3CFC7DDF-930E-4E5F-9B1D-369A8C390BF9}" type="presOf" srcId="{826A7279-37F1-4113-AA38-163DA64F25F4}" destId="{D15044D4-0958-419B-81BC-ADD021354922}" srcOrd="0" destOrd="0" presId="urn:microsoft.com/office/officeart/2005/8/layout/vProcess5"/>
    <dgm:cxn modelId="{B5199C57-FC5F-41CA-A137-22264415F38A}" type="presParOf" srcId="{DD16F585-8630-4110-B902-124BE2BD0F9C}" destId="{5FA8CC35-3B73-44B7-BA65-FE412FE127D9}" srcOrd="0" destOrd="0" presId="urn:microsoft.com/office/officeart/2005/8/layout/vProcess5"/>
    <dgm:cxn modelId="{A1D54226-7690-451E-8FAB-EB1390B594DF}" type="presParOf" srcId="{DD16F585-8630-4110-B902-124BE2BD0F9C}" destId="{65B2FA9B-F70C-44AF-BC5F-D510046213D5}" srcOrd="1" destOrd="0" presId="urn:microsoft.com/office/officeart/2005/8/layout/vProcess5"/>
    <dgm:cxn modelId="{3F4FA1E5-8917-4015-828A-366E00E2CE67}" type="presParOf" srcId="{DD16F585-8630-4110-B902-124BE2BD0F9C}" destId="{E8934C64-81E0-4446-AB48-94E080C0A0BA}" srcOrd="2" destOrd="0" presId="urn:microsoft.com/office/officeart/2005/8/layout/vProcess5"/>
    <dgm:cxn modelId="{A653D96F-2E45-45F6-8EF3-1141B92D8949}" type="presParOf" srcId="{DD16F585-8630-4110-B902-124BE2BD0F9C}" destId="{DEF9AA61-9CB4-4B59-83A4-284128CBE8B8}" srcOrd="3" destOrd="0" presId="urn:microsoft.com/office/officeart/2005/8/layout/vProcess5"/>
    <dgm:cxn modelId="{43254931-3796-4696-BE62-CB6F215BF588}" type="presParOf" srcId="{DD16F585-8630-4110-B902-124BE2BD0F9C}" destId="{BAE65B9E-8717-4193-9B50-5497FEB38883}" srcOrd="4" destOrd="0" presId="urn:microsoft.com/office/officeart/2005/8/layout/vProcess5"/>
    <dgm:cxn modelId="{356DB4A8-69BF-4B40-88AC-79678C54F872}" type="presParOf" srcId="{DD16F585-8630-4110-B902-124BE2BD0F9C}" destId="{9BF75443-83A4-4995-A3FF-371D7A3D3E67}" srcOrd="5" destOrd="0" presId="urn:microsoft.com/office/officeart/2005/8/layout/vProcess5"/>
    <dgm:cxn modelId="{6142C6CD-54D2-46C5-ABE3-1558BF425E6F}" type="presParOf" srcId="{DD16F585-8630-4110-B902-124BE2BD0F9C}" destId="{D15044D4-0958-419B-81BC-ADD021354922}" srcOrd="6" destOrd="0" presId="urn:microsoft.com/office/officeart/2005/8/layout/vProcess5"/>
    <dgm:cxn modelId="{14E8D957-5528-4B10-99AB-2BB4021A5E05}" type="presParOf" srcId="{DD16F585-8630-4110-B902-124BE2BD0F9C}" destId="{1A6A5714-E893-450E-B979-2F5A415E58CC}" srcOrd="7" destOrd="0" presId="urn:microsoft.com/office/officeart/2005/8/layout/vProcess5"/>
    <dgm:cxn modelId="{511C7E50-7031-4B9B-836A-A5F10971CF5B}" type="presParOf" srcId="{DD16F585-8630-4110-B902-124BE2BD0F9C}" destId="{D5F75193-9D6B-49B6-B493-4CF4588779A9}" srcOrd="8" destOrd="0" presId="urn:microsoft.com/office/officeart/2005/8/layout/vProcess5"/>
    <dgm:cxn modelId="{77252A74-6DE1-4F9A-9B8E-C4E31DAC0CA6}" type="presParOf" srcId="{DD16F585-8630-4110-B902-124BE2BD0F9C}" destId="{7C2B5518-AEA0-4EE1-B5B9-DA0FFD02EF61}" srcOrd="9" destOrd="0" presId="urn:microsoft.com/office/officeart/2005/8/layout/vProcess5"/>
    <dgm:cxn modelId="{76420834-F4C5-4267-B728-EC9DD28298BF}" type="presParOf" srcId="{DD16F585-8630-4110-B902-124BE2BD0F9C}" destId="{39BE9F41-255E-4CE9-B2DD-A8FEE37A6206}" srcOrd="10" destOrd="0" presId="urn:microsoft.com/office/officeart/2005/8/layout/vProcess5"/>
    <dgm:cxn modelId="{45AFF918-E6EE-4DA2-AF33-2C444618566A}" type="presParOf" srcId="{DD16F585-8630-4110-B902-124BE2BD0F9C}" destId="{2199AEE5-C764-42DB-A58A-A81EDBAD4961}" srcOrd="11" destOrd="0" presId="urn:microsoft.com/office/officeart/2005/8/layout/vProcess5"/>
    <dgm:cxn modelId="{4761FD22-07C9-47FF-8920-B3FDD1754D92}" type="presParOf" srcId="{DD16F585-8630-4110-B902-124BE2BD0F9C}" destId="{38591159-0213-485E-BFC8-7270147DCDFE}" srcOrd="12" destOrd="0" presId="urn:microsoft.com/office/officeart/2005/8/layout/vProcess5"/>
    <dgm:cxn modelId="{4B08C161-4E4C-45CB-A9F4-6558A683806D}" type="presParOf" srcId="{DD16F585-8630-4110-B902-124BE2BD0F9C}" destId="{A587FA07-ECAE-4EE2-ADE9-B5C1F24D4322}" srcOrd="13" destOrd="0" presId="urn:microsoft.com/office/officeart/2005/8/layout/vProcess5"/>
    <dgm:cxn modelId="{12E974DB-AB08-464F-B595-7488EE3565E2}" type="presParOf" srcId="{DD16F585-8630-4110-B902-124BE2BD0F9C}" destId="{9EAF61FF-1F60-45A6-A2EB-68B0B8F8030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EB162-960B-4736-8B1F-82A948E5A45A}">
      <dsp:nvSpPr>
        <dsp:cNvPr id="0" name=""/>
        <dsp:cNvSpPr/>
      </dsp:nvSpPr>
      <dsp:spPr>
        <a:xfrm>
          <a:off x="973190" y="785492"/>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2467D-7291-4EBC-BD5A-D0FBE4490ABF}">
      <dsp:nvSpPr>
        <dsp:cNvPr id="0" name=""/>
        <dsp:cNvSpPr/>
      </dsp:nvSpPr>
      <dsp:spPr>
        <a:xfrm>
          <a:off x="1242597" y="105490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9CBFF8-E7E6-441F-8308-11122E2C6AB4}">
      <dsp:nvSpPr>
        <dsp:cNvPr id="0" name=""/>
        <dsp:cNvSpPr/>
      </dsp:nvSpPr>
      <dsp:spPr>
        <a:xfrm>
          <a:off x="569079"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s-AR" sz="2200" kern="1200"/>
            <a:t>Contexto y Objetivo</a:t>
          </a:r>
          <a:endParaRPr lang="en-US" sz="2200" kern="1200"/>
        </a:p>
      </dsp:txBody>
      <dsp:txXfrm>
        <a:off x="569079" y="2443382"/>
        <a:ext cx="2072362" cy="720000"/>
      </dsp:txXfrm>
    </dsp:sp>
    <dsp:sp modelId="{E6FCD1CC-13CC-4096-99ED-F7B88A55C8D6}">
      <dsp:nvSpPr>
        <dsp:cNvPr id="0" name=""/>
        <dsp:cNvSpPr/>
      </dsp:nvSpPr>
      <dsp:spPr>
        <a:xfrm>
          <a:off x="3408216" y="785492"/>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B430F-C921-4BA4-A279-EC2BD6D4EC49}">
      <dsp:nvSpPr>
        <dsp:cNvPr id="0" name=""/>
        <dsp:cNvSpPr/>
      </dsp:nvSpPr>
      <dsp:spPr>
        <a:xfrm>
          <a:off x="3677623" y="105490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C480C-A550-4FCA-A9D3-BED3B004D363}">
      <dsp:nvSpPr>
        <dsp:cNvPr id="0" name=""/>
        <dsp:cNvSpPr/>
      </dsp:nvSpPr>
      <dsp:spPr>
        <a:xfrm>
          <a:off x="3004105"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s-AR" sz="2200" kern="1200"/>
            <a:t>Hipótesis</a:t>
          </a:r>
          <a:endParaRPr lang="en-US" sz="2200" kern="1200"/>
        </a:p>
      </dsp:txBody>
      <dsp:txXfrm>
        <a:off x="3004105" y="2443382"/>
        <a:ext cx="2072362" cy="720000"/>
      </dsp:txXfrm>
    </dsp:sp>
    <dsp:sp modelId="{C6D6701A-3861-46C1-9719-E24A1C8BCE18}">
      <dsp:nvSpPr>
        <dsp:cNvPr id="0" name=""/>
        <dsp:cNvSpPr/>
      </dsp:nvSpPr>
      <dsp:spPr>
        <a:xfrm>
          <a:off x="5843242" y="785492"/>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69170-9577-444F-B289-9079B1224DEB}">
      <dsp:nvSpPr>
        <dsp:cNvPr id="0" name=""/>
        <dsp:cNvSpPr/>
      </dsp:nvSpPr>
      <dsp:spPr>
        <a:xfrm>
          <a:off x="6112649" y="105490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663776-7A92-4D4C-BC7F-7C2D483C34F9}">
      <dsp:nvSpPr>
        <dsp:cNvPr id="0" name=""/>
        <dsp:cNvSpPr/>
      </dsp:nvSpPr>
      <dsp:spPr>
        <a:xfrm>
          <a:off x="5439131"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s-AR" sz="2200" kern="1200"/>
            <a:t>Análisis Exploratorio</a:t>
          </a:r>
          <a:endParaRPr lang="en-US" sz="2200" kern="1200"/>
        </a:p>
      </dsp:txBody>
      <dsp:txXfrm>
        <a:off x="5439131" y="2443382"/>
        <a:ext cx="2072362" cy="720000"/>
      </dsp:txXfrm>
    </dsp:sp>
    <dsp:sp modelId="{A768D4CF-C0CF-401E-BA59-293E19CC67E4}">
      <dsp:nvSpPr>
        <dsp:cNvPr id="0" name=""/>
        <dsp:cNvSpPr/>
      </dsp:nvSpPr>
      <dsp:spPr>
        <a:xfrm>
          <a:off x="8278268" y="785492"/>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3AE66-75C7-4EAF-B93D-93A42CB767E1}">
      <dsp:nvSpPr>
        <dsp:cNvPr id="0" name=""/>
        <dsp:cNvSpPr/>
      </dsp:nvSpPr>
      <dsp:spPr>
        <a:xfrm>
          <a:off x="8547675" y="105490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E04BEA-112E-4A42-A3FC-F348CF53DC0C}">
      <dsp:nvSpPr>
        <dsp:cNvPr id="0" name=""/>
        <dsp:cNvSpPr/>
      </dsp:nvSpPr>
      <dsp:spPr>
        <a:xfrm>
          <a:off x="7874157"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s-AR" sz="2200" kern="1200"/>
            <a:t>Conclusiones</a:t>
          </a:r>
          <a:endParaRPr lang="en-US" sz="2200" kern="1200"/>
        </a:p>
      </dsp:txBody>
      <dsp:txXfrm>
        <a:off x="7874157" y="2443382"/>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2FA9B-F70C-44AF-BC5F-D510046213D5}">
      <dsp:nvSpPr>
        <dsp:cNvPr id="0" name=""/>
        <dsp:cNvSpPr/>
      </dsp:nvSpPr>
      <dsp:spPr>
        <a:xfrm>
          <a:off x="0" y="0"/>
          <a:ext cx="8414428" cy="66409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s-AR" sz="2800" kern="1200"/>
            <a:t>Contexto y Objetivo</a:t>
          </a:r>
          <a:endParaRPr lang="en-US" sz="2800" kern="1200"/>
        </a:p>
      </dsp:txBody>
      <dsp:txXfrm>
        <a:off x="19451" y="19451"/>
        <a:ext cx="7620120" cy="625190"/>
      </dsp:txXfrm>
    </dsp:sp>
    <dsp:sp modelId="{E8934C64-81E0-4446-AB48-94E080C0A0BA}">
      <dsp:nvSpPr>
        <dsp:cNvPr id="0" name=""/>
        <dsp:cNvSpPr/>
      </dsp:nvSpPr>
      <dsp:spPr>
        <a:xfrm>
          <a:off x="628350" y="756328"/>
          <a:ext cx="8414428" cy="66409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s-AR" sz="2800" kern="1200"/>
            <a:t>Hipótesis</a:t>
          </a:r>
          <a:endParaRPr lang="en-US" sz="2800" kern="1200"/>
        </a:p>
      </dsp:txBody>
      <dsp:txXfrm>
        <a:off x="647801" y="775779"/>
        <a:ext cx="7315515" cy="625190"/>
      </dsp:txXfrm>
    </dsp:sp>
    <dsp:sp modelId="{DEF9AA61-9CB4-4B59-83A4-284128CBE8B8}">
      <dsp:nvSpPr>
        <dsp:cNvPr id="0" name=""/>
        <dsp:cNvSpPr/>
      </dsp:nvSpPr>
      <dsp:spPr>
        <a:xfrm>
          <a:off x="1256700" y="1512656"/>
          <a:ext cx="8414428" cy="66409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s-AR" sz="2800" kern="1200"/>
            <a:t>Análisis Exploratorio</a:t>
          </a:r>
          <a:endParaRPr lang="en-US" sz="2800" kern="1200"/>
        </a:p>
      </dsp:txBody>
      <dsp:txXfrm>
        <a:off x="1276151" y="1532107"/>
        <a:ext cx="7315515" cy="625190"/>
      </dsp:txXfrm>
    </dsp:sp>
    <dsp:sp modelId="{BAE65B9E-8717-4193-9B50-5497FEB38883}">
      <dsp:nvSpPr>
        <dsp:cNvPr id="0" name=""/>
        <dsp:cNvSpPr/>
      </dsp:nvSpPr>
      <dsp:spPr>
        <a:xfrm>
          <a:off x="1885050" y="2268984"/>
          <a:ext cx="8414428" cy="66409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s-AR" sz="2800" kern="1200"/>
            <a:t>MODELADO</a:t>
          </a:r>
          <a:endParaRPr lang="en-US" sz="2800" kern="1200"/>
        </a:p>
      </dsp:txBody>
      <dsp:txXfrm>
        <a:off x="1904501" y="2288435"/>
        <a:ext cx="7315515" cy="625190"/>
      </dsp:txXfrm>
    </dsp:sp>
    <dsp:sp modelId="{9BF75443-83A4-4995-A3FF-371D7A3D3E67}">
      <dsp:nvSpPr>
        <dsp:cNvPr id="0" name=""/>
        <dsp:cNvSpPr/>
      </dsp:nvSpPr>
      <dsp:spPr>
        <a:xfrm>
          <a:off x="2513400" y="3025312"/>
          <a:ext cx="8414428" cy="66409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s-AR" sz="2800" kern="1200"/>
            <a:t>CONCLUSIONES</a:t>
          </a:r>
          <a:endParaRPr lang="en-US" sz="2800" kern="1200"/>
        </a:p>
      </dsp:txBody>
      <dsp:txXfrm>
        <a:off x="2532851" y="3044763"/>
        <a:ext cx="7315515" cy="625190"/>
      </dsp:txXfrm>
    </dsp:sp>
    <dsp:sp modelId="{D15044D4-0958-419B-81BC-ADD021354922}">
      <dsp:nvSpPr>
        <dsp:cNvPr id="0" name=""/>
        <dsp:cNvSpPr/>
      </dsp:nvSpPr>
      <dsp:spPr>
        <a:xfrm>
          <a:off x="7982767" y="485156"/>
          <a:ext cx="431660" cy="43166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890" y="485156"/>
        <a:ext cx="237414" cy="324824"/>
      </dsp:txXfrm>
    </dsp:sp>
    <dsp:sp modelId="{1A6A5714-E893-450E-B979-2F5A415E58CC}">
      <dsp:nvSpPr>
        <dsp:cNvPr id="0" name=""/>
        <dsp:cNvSpPr/>
      </dsp:nvSpPr>
      <dsp:spPr>
        <a:xfrm>
          <a:off x="8611118" y="1241484"/>
          <a:ext cx="431660" cy="431660"/>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708241" y="1241484"/>
        <a:ext cx="237414" cy="324824"/>
      </dsp:txXfrm>
    </dsp:sp>
    <dsp:sp modelId="{D5F75193-9D6B-49B6-B493-4CF4588779A9}">
      <dsp:nvSpPr>
        <dsp:cNvPr id="0" name=""/>
        <dsp:cNvSpPr/>
      </dsp:nvSpPr>
      <dsp:spPr>
        <a:xfrm>
          <a:off x="9239468" y="1986744"/>
          <a:ext cx="431660" cy="431660"/>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336591" y="1986744"/>
        <a:ext cx="237414" cy="324824"/>
      </dsp:txXfrm>
    </dsp:sp>
    <dsp:sp modelId="{7C2B5518-AEA0-4EE1-B5B9-DA0FFD02EF61}">
      <dsp:nvSpPr>
        <dsp:cNvPr id="0" name=""/>
        <dsp:cNvSpPr/>
      </dsp:nvSpPr>
      <dsp:spPr>
        <a:xfrm>
          <a:off x="9867818" y="2750451"/>
          <a:ext cx="431660" cy="431660"/>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964941" y="2750451"/>
        <a:ext cx="237414" cy="32482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AB836-B76E-88E9-13B5-21D58541D97D}"/>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AR"/>
          </a:p>
        </p:txBody>
      </p:sp>
      <p:sp>
        <p:nvSpPr>
          <p:cNvPr id="3" name="Subtítulo 2">
            <a:extLst>
              <a:ext uri="{FF2B5EF4-FFF2-40B4-BE49-F238E27FC236}">
                <a16:creationId xmlns:a16="http://schemas.microsoft.com/office/drawing/2014/main" id="{43492331-69F9-C6E4-097F-6CA7403A3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AR"/>
          </a:p>
        </p:txBody>
      </p:sp>
      <p:sp>
        <p:nvSpPr>
          <p:cNvPr id="4" name="Marcador de fecha 3">
            <a:extLst>
              <a:ext uri="{FF2B5EF4-FFF2-40B4-BE49-F238E27FC236}">
                <a16:creationId xmlns:a16="http://schemas.microsoft.com/office/drawing/2014/main" id="{1CF8734F-DD74-286C-92D2-4488F9744A6B}"/>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5" name="Marcador de pie de página 4">
            <a:extLst>
              <a:ext uri="{FF2B5EF4-FFF2-40B4-BE49-F238E27FC236}">
                <a16:creationId xmlns:a16="http://schemas.microsoft.com/office/drawing/2014/main" id="{258C3A0D-CCE2-B873-A07F-E4A68A1BE7E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637E835-4D4D-750D-4A81-E4C8E5D03930}"/>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84695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8C693-D4E9-E1DA-2C46-0B0D575AB480}"/>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4B75E83C-5744-2E0A-66BD-7D9313734D4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D197BF98-BE06-B952-F470-5C0E3CA15E90}"/>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5" name="Marcador de pie de página 4">
            <a:extLst>
              <a:ext uri="{FF2B5EF4-FFF2-40B4-BE49-F238E27FC236}">
                <a16:creationId xmlns:a16="http://schemas.microsoft.com/office/drawing/2014/main" id="{3A329085-4A34-70F3-9A82-CC48BC31532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3873AA2-2EB1-11EF-63D8-7FC776A8F11B}"/>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59771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7D985D-3D0F-9E6D-D4E1-FE4F5F8E95F3}"/>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841E42DC-A11B-EEFB-3674-9BFC389C387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C61A152A-DA3D-D797-5F5E-4890B39229C8}"/>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5" name="Marcador de pie de página 4">
            <a:extLst>
              <a:ext uri="{FF2B5EF4-FFF2-40B4-BE49-F238E27FC236}">
                <a16:creationId xmlns:a16="http://schemas.microsoft.com/office/drawing/2014/main" id="{596593D0-6079-C577-19D9-5D270896073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E4DCAA4-0544-BCAD-FE62-83E5BE7867A0}"/>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195987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23457-C605-E051-7FFE-F9AAA445E1B2}"/>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5BA99F7D-4D84-CD35-7DA4-10CFDB77BDFE}"/>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6790F438-29F6-3973-8275-2521ADEF5E91}"/>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5" name="Marcador de pie de página 4">
            <a:extLst>
              <a:ext uri="{FF2B5EF4-FFF2-40B4-BE49-F238E27FC236}">
                <a16:creationId xmlns:a16="http://schemas.microsoft.com/office/drawing/2014/main" id="{E47F6F07-D846-625C-FB66-4E659DEDFAF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90EBE10-7F53-FD8E-3C6C-AE1117EA55D7}"/>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44903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EAC7D-E483-1A44-3DC9-C885605D4AB9}"/>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6F7A826-45B8-9DF6-4FA9-D5E39B1E03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9A7A4D1-3233-098B-4C97-68B3F7F2EACF}"/>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5" name="Marcador de pie de página 4">
            <a:extLst>
              <a:ext uri="{FF2B5EF4-FFF2-40B4-BE49-F238E27FC236}">
                <a16:creationId xmlns:a16="http://schemas.microsoft.com/office/drawing/2014/main" id="{12561653-A956-389F-9C3C-FA0F7BB96A0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C8CD142-C522-BB81-F63A-D3890C350633}"/>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157752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28C4F-7B5D-7E28-1144-91158E8FFA2A}"/>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C4F299E4-9496-95ED-92E3-CD39D3B97719}"/>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contenido 3">
            <a:extLst>
              <a:ext uri="{FF2B5EF4-FFF2-40B4-BE49-F238E27FC236}">
                <a16:creationId xmlns:a16="http://schemas.microsoft.com/office/drawing/2014/main" id="{8963F7FD-740A-3F01-3CEA-208744245A5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fecha 4">
            <a:extLst>
              <a:ext uri="{FF2B5EF4-FFF2-40B4-BE49-F238E27FC236}">
                <a16:creationId xmlns:a16="http://schemas.microsoft.com/office/drawing/2014/main" id="{1428CA97-9805-03DF-FFCF-41CE42D3B5D9}"/>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6" name="Marcador de pie de página 5">
            <a:extLst>
              <a:ext uri="{FF2B5EF4-FFF2-40B4-BE49-F238E27FC236}">
                <a16:creationId xmlns:a16="http://schemas.microsoft.com/office/drawing/2014/main" id="{D315D695-0CCC-2AF4-D1B1-23A4EE724ED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4D20151-1750-58EA-87E1-658ABCB6D59C}"/>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40426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8DD0B-4BFF-7D17-A7DE-7CB5E31D1884}"/>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C3520EC1-98C2-BA5B-8D07-260D43D81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E6EC8008-B9B2-3C8C-F096-5BE3CD75C787}"/>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texto 4">
            <a:extLst>
              <a:ext uri="{FF2B5EF4-FFF2-40B4-BE49-F238E27FC236}">
                <a16:creationId xmlns:a16="http://schemas.microsoft.com/office/drawing/2014/main" id="{9448B48F-ECCE-B05C-7493-ED3CD74FA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DE85EE8E-BBC2-9742-1E3E-ABA8996E4B78}"/>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7" name="Marcador de fecha 6">
            <a:extLst>
              <a:ext uri="{FF2B5EF4-FFF2-40B4-BE49-F238E27FC236}">
                <a16:creationId xmlns:a16="http://schemas.microsoft.com/office/drawing/2014/main" id="{27FA3F87-ED14-3848-360F-C710C524211A}"/>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8" name="Marcador de pie de página 7">
            <a:extLst>
              <a:ext uri="{FF2B5EF4-FFF2-40B4-BE49-F238E27FC236}">
                <a16:creationId xmlns:a16="http://schemas.microsoft.com/office/drawing/2014/main" id="{CFD9ADF0-A048-6E64-6FED-B0D55FF7845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4C4B1CB-A5AB-B175-DB57-9F9259738D0C}"/>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261221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A8FDC-9CFC-A03D-529A-6C5DB1C0C73E}"/>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fecha 2">
            <a:extLst>
              <a:ext uri="{FF2B5EF4-FFF2-40B4-BE49-F238E27FC236}">
                <a16:creationId xmlns:a16="http://schemas.microsoft.com/office/drawing/2014/main" id="{F2D8A95F-07BF-1488-6856-5F36B317B578}"/>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4" name="Marcador de pie de página 3">
            <a:extLst>
              <a:ext uri="{FF2B5EF4-FFF2-40B4-BE49-F238E27FC236}">
                <a16:creationId xmlns:a16="http://schemas.microsoft.com/office/drawing/2014/main" id="{808CA489-C283-1555-A364-5CC53EFA38B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048E637B-F0D4-39D5-B71E-093EE7F818F4}"/>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67396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EC0D093-8255-D889-3892-C114BA63C198}"/>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3" name="Marcador de pie de página 2">
            <a:extLst>
              <a:ext uri="{FF2B5EF4-FFF2-40B4-BE49-F238E27FC236}">
                <a16:creationId xmlns:a16="http://schemas.microsoft.com/office/drawing/2014/main" id="{4A86B668-6D27-49FE-11D6-054FF7AD518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9E4B39E8-D442-D954-E83D-A828983EBBAE}"/>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74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89108-A42A-ADF7-B72F-95A2916F87D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C6159B9A-BC45-311D-CF2A-C461BD845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texto 3">
            <a:extLst>
              <a:ext uri="{FF2B5EF4-FFF2-40B4-BE49-F238E27FC236}">
                <a16:creationId xmlns:a16="http://schemas.microsoft.com/office/drawing/2014/main" id="{B6008E35-401E-FE73-2277-5C8F2ABCB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970E518-0FDB-1D67-7900-87DB85144ECB}"/>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6" name="Marcador de pie de página 5">
            <a:extLst>
              <a:ext uri="{FF2B5EF4-FFF2-40B4-BE49-F238E27FC236}">
                <a16:creationId xmlns:a16="http://schemas.microsoft.com/office/drawing/2014/main" id="{FCD66747-D829-99BF-0506-8F6C22A5FE7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2C625BF1-B07C-36AC-B24D-D9BED8045242}"/>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2701555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D455D-866A-B7F0-7F14-793CDB5E0EE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posición de imagen 2">
            <a:extLst>
              <a:ext uri="{FF2B5EF4-FFF2-40B4-BE49-F238E27FC236}">
                <a16:creationId xmlns:a16="http://schemas.microsoft.com/office/drawing/2014/main" id="{A8434631-FDD6-8FDD-4B22-B78BAB586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6C81D8E0-E956-D8C3-A465-73C14E2DF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1FDF53C-E786-8FF9-F1E0-5C12D74D1192}"/>
              </a:ext>
            </a:extLst>
          </p:cNvPr>
          <p:cNvSpPr>
            <a:spLocks noGrp="1"/>
          </p:cNvSpPr>
          <p:nvPr>
            <p:ph type="dt" sz="half" idx="10"/>
          </p:nvPr>
        </p:nvSpPr>
        <p:spPr/>
        <p:txBody>
          <a:bodyPr/>
          <a:lstStyle/>
          <a:p>
            <a:fld id="{C0BD3BF0-F80B-45BC-8688-303A0BB864CB}" type="datetimeFigureOut">
              <a:rPr lang="es-AR" smtClean="0"/>
              <a:t>7/7/2024</a:t>
            </a:fld>
            <a:endParaRPr lang="es-AR"/>
          </a:p>
        </p:txBody>
      </p:sp>
      <p:sp>
        <p:nvSpPr>
          <p:cNvPr id="6" name="Marcador de pie de página 5">
            <a:extLst>
              <a:ext uri="{FF2B5EF4-FFF2-40B4-BE49-F238E27FC236}">
                <a16:creationId xmlns:a16="http://schemas.microsoft.com/office/drawing/2014/main" id="{D2772262-E55E-1E8B-03EB-5B1DC42ECB1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8DC08EE-150F-465D-55D0-B6CE1AFD3C98}"/>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5926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7FA6895-5E76-8085-A2EF-663B8E597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D69D26E-48BB-E566-DB2E-16E1F41A9E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37A4ACBE-E02C-9689-708C-B3B1942A8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BD3BF0-F80B-45BC-8688-303A0BB864CB}" type="datetimeFigureOut">
              <a:rPr lang="es-AR" smtClean="0"/>
              <a:t>7/7/2024</a:t>
            </a:fld>
            <a:endParaRPr lang="es-AR"/>
          </a:p>
        </p:txBody>
      </p:sp>
      <p:sp>
        <p:nvSpPr>
          <p:cNvPr id="5" name="Marcador de pie de página 4">
            <a:extLst>
              <a:ext uri="{FF2B5EF4-FFF2-40B4-BE49-F238E27FC236}">
                <a16:creationId xmlns:a16="http://schemas.microsoft.com/office/drawing/2014/main" id="{BB06FA63-A5A9-5A27-8660-1E5847249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0EDD919D-C490-C22E-3223-029B7BC08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87444A-E326-4E6D-B9E1-246FDD9CA2BB}" type="slidenum">
              <a:rPr lang="es-AR" smtClean="0"/>
              <a:t>‹Nº›</a:t>
            </a:fld>
            <a:endParaRPr lang="es-AR"/>
          </a:p>
        </p:txBody>
      </p:sp>
    </p:spTree>
    <p:extLst>
      <p:ext uri="{BB962C8B-B14F-4D97-AF65-F5344CB8AC3E}">
        <p14:creationId xmlns:p14="http://schemas.microsoft.com/office/powerpoint/2010/main" val="1722444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20B279-6C7E-EAE1-D8A2-B011EA34DA56}"/>
              </a:ext>
            </a:extLst>
          </p:cNvPr>
          <p:cNvSpPr>
            <a:spLocks noGrp="1"/>
          </p:cNvSpPr>
          <p:nvPr>
            <p:ph type="ctrTitle"/>
          </p:nvPr>
        </p:nvSpPr>
        <p:spPr>
          <a:xfrm>
            <a:off x="5297762" y="640080"/>
            <a:ext cx="6251110" cy="3566160"/>
          </a:xfrm>
        </p:spPr>
        <p:txBody>
          <a:bodyPr anchor="b">
            <a:normAutofit/>
          </a:bodyPr>
          <a:lstStyle/>
          <a:p>
            <a:pPr algn="l"/>
            <a:r>
              <a:rPr lang="es-AR" sz="5400" dirty="0"/>
              <a:t>Presentación Ejecutiva</a:t>
            </a:r>
          </a:p>
        </p:txBody>
      </p:sp>
      <p:sp>
        <p:nvSpPr>
          <p:cNvPr id="3" name="Subtítulo 2">
            <a:extLst>
              <a:ext uri="{FF2B5EF4-FFF2-40B4-BE49-F238E27FC236}">
                <a16:creationId xmlns:a16="http://schemas.microsoft.com/office/drawing/2014/main" id="{E2A076AC-98CA-569A-F2F1-EEF9198968E2}"/>
              </a:ext>
            </a:extLst>
          </p:cNvPr>
          <p:cNvSpPr>
            <a:spLocks noGrp="1"/>
          </p:cNvSpPr>
          <p:nvPr>
            <p:ph type="subTitle" idx="1"/>
          </p:nvPr>
        </p:nvSpPr>
        <p:spPr>
          <a:xfrm>
            <a:off x="5297760" y="4636008"/>
            <a:ext cx="6251111" cy="1572768"/>
          </a:xfrm>
        </p:spPr>
        <p:txBody>
          <a:bodyPr>
            <a:normAutofit/>
          </a:bodyPr>
          <a:lstStyle/>
          <a:p>
            <a:pPr algn="l"/>
            <a:r>
              <a:rPr lang="es-AR" sz="2000" dirty="0"/>
              <a:t>Herramienta de carga de ATM en fines de semana</a:t>
            </a:r>
          </a:p>
        </p:txBody>
      </p:sp>
      <p:pic>
        <p:nvPicPr>
          <p:cNvPr id="5" name="Picture 4">
            <a:extLst>
              <a:ext uri="{FF2B5EF4-FFF2-40B4-BE49-F238E27FC236}">
                <a16:creationId xmlns:a16="http://schemas.microsoft.com/office/drawing/2014/main" id="{C44F554E-4CD9-1A70-A30C-5D17DBE04552}"/>
              </a:ext>
            </a:extLst>
          </p:cNvPr>
          <p:cNvPicPr>
            <a:picLocks noChangeAspect="1"/>
          </p:cNvPicPr>
          <p:nvPr/>
        </p:nvPicPr>
        <p:blipFill rotWithShape="1">
          <a:blip r:embed="rId2"/>
          <a:srcRect l="26504" r="327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3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dirty="0"/>
              <a:t>Análisis exploratorio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a:extLst>
              <a:ext uri="{FF2B5EF4-FFF2-40B4-BE49-F238E27FC236}">
                <a16:creationId xmlns:a16="http://schemas.microsoft.com/office/drawing/2014/main" id="{9B13AEE6-BE43-9E89-E8A1-96E416D14F5D}"/>
              </a:ext>
            </a:extLst>
          </p:cNvPr>
          <p:cNvSpPr txBox="1"/>
          <p:nvPr/>
        </p:nvSpPr>
        <p:spPr>
          <a:xfrm>
            <a:off x="6364998" y="3147223"/>
            <a:ext cx="5105401" cy="2154436"/>
          </a:xfrm>
          <a:prstGeom prst="rect">
            <a:avLst/>
          </a:prstGeom>
          <a:noFill/>
        </p:spPr>
        <p:txBody>
          <a:bodyPr wrap="square" rtlCol="0">
            <a:spAutoFit/>
          </a:bodyPr>
          <a:lstStyle/>
          <a:p>
            <a:r>
              <a:rPr lang="es-MX" b="1" dirty="0">
                <a:highlight>
                  <a:srgbClr val="FFFFFF"/>
                </a:highlight>
                <a:latin typeface="Söhne"/>
              </a:rPr>
              <a:t>¿Existe alguna correlación entre el monto pagado y la cantidad de fallas del ATM?</a:t>
            </a:r>
            <a:endParaRPr lang="es-MX" sz="1800" b="1" i="0" dirty="0">
              <a:effectLst/>
              <a:highlight>
                <a:srgbClr val="FFFFFF"/>
              </a:highlight>
              <a:latin typeface="Söhne"/>
            </a:endParaRPr>
          </a:p>
          <a:p>
            <a:endParaRPr lang="es-MX" dirty="0">
              <a:highlight>
                <a:srgbClr val="FFFFFF"/>
              </a:highlight>
              <a:latin typeface="Söhne"/>
            </a:endParaRPr>
          </a:p>
          <a:p>
            <a:r>
              <a:rPr lang="es-MX" sz="1600" b="0" i="0" dirty="0">
                <a:solidFill>
                  <a:srgbClr val="212121"/>
                </a:solidFill>
                <a:effectLst/>
                <a:highlight>
                  <a:srgbClr val="FFFFFF"/>
                </a:highlight>
                <a:latin typeface="Roboto" panose="02000000000000000000" pitchFamily="2" charset="0"/>
              </a:rPr>
              <a:t>Podemos ver que, a mayor demanda de efectivo (monto total pagado), mayor cantidad de fallas. Esto responde a que los ATM tienden a fallar cuantas más veces se usen debido a la gran cantidad de billetes que se utilizan para cada transacción en Argentina.</a:t>
            </a:r>
            <a:endParaRPr lang="es-AR" sz="1600" dirty="0"/>
          </a:p>
        </p:txBody>
      </p:sp>
      <p:pic>
        <p:nvPicPr>
          <p:cNvPr id="4098" name="Picture 2">
            <a:extLst>
              <a:ext uri="{FF2B5EF4-FFF2-40B4-BE49-F238E27FC236}">
                <a16:creationId xmlns:a16="http://schemas.microsoft.com/office/drawing/2014/main" id="{EBA0C15E-D006-957C-829E-713AB686B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801" y="2506800"/>
            <a:ext cx="5358428" cy="335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90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4572001" y="601744"/>
            <a:ext cx="6781800" cy="1338696"/>
          </a:xfrm>
        </p:spPr>
        <p:txBody>
          <a:bodyPr>
            <a:normAutofit/>
          </a:bodyPr>
          <a:lstStyle/>
          <a:p>
            <a:r>
              <a:rPr lang="es-AR" dirty="0" err="1"/>
              <a:t>Insights</a:t>
            </a:r>
            <a:r>
              <a:rPr lang="es-AR" dirty="0"/>
              <a:t> EDA</a:t>
            </a:r>
          </a:p>
        </p:txBody>
      </p:sp>
      <p:pic>
        <p:nvPicPr>
          <p:cNvPr id="15" name="Picture 4" descr="Bolígrafo situado en la parte superior de una línea de firma">
            <a:extLst>
              <a:ext uri="{FF2B5EF4-FFF2-40B4-BE49-F238E27FC236}">
                <a16:creationId xmlns:a16="http://schemas.microsoft.com/office/drawing/2014/main" id="{1BA3ADC1-6479-5768-A7D6-F3E6E3F511E9}"/>
              </a:ext>
            </a:extLst>
          </p:cNvPr>
          <p:cNvPicPr>
            <a:picLocks noChangeAspect="1"/>
          </p:cNvPicPr>
          <p:nvPr/>
        </p:nvPicPr>
        <p:blipFill rotWithShape="1">
          <a:blip r:embed="rId2"/>
          <a:srcRect l="56674" r="67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6" name="Marcador de contenido 2">
            <a:extLst>
              <a:ext uri="{FF2B5EF4-FFF2-40B4-BE49-F238E27FC236}">
                <a16:creationId xmlns:a16="http://schemas.microsoft.com/office/drawing/2014/main" id="{996B1A34-123A-0955-AEFC-7406A8A089D8}"/>
              </a:ext>
            </a:extLst>
          </p:cNvPr>
          <p:cNvSpPr>
            <a:spLocks noGrp="1"/>
          </p:cNvSpPr>
          <p:nvPr>
            <p:ph idx="1"/>
          </p:nvPr>
        </p:nvSpPr>
        <p:spPr>
          <a:xfrm>
            <a:off x="4572001" y="2201958"/>
            <a:ext cx="6781800" cy="3900730"/>
          </a:xfrm>
        </p:spPr>
        <p:txBody>
          <a:bodyPr anchor="t">
            <a:normAutofit lnSpcReduction="10000"/>
          </a:bodyPr>
          <a:lstStyle/>
          <a:p>
            <a:pPr marL="0" indent="0">
              <a:buNone/>
            </a:pPr>
            <a:endParaRPr lang="es-MX" sz="2000" dirty="0"/>
          </a:p>
          <a:p>
            <a:r>
              <a:rPr lang="es-MX" sz="2000" dirty="0"/>
              <a:t>Existe un patrón en la demanda que se repite mes a mes en los mismos fines de semana.</a:t>
            </a:r>
          </a:p>
          <a:p>
            <a:r>
              <a:rPr lang="es-MX" sz="2000" dirty="0"/>
              <a:t>Existen otros factores que pueden influenciar en la demanda del fin de semana puntual (feriados, vacaciones, </a:t>
            </a:r>
            <a:r>
              <a:rPr lang="es-MX" sz="2000" dirty="0" err="1"/>
              <a:t>etc</a:t>
            </a:r>
            <a:r>
              <a:rPr lang="es-MX" sz="2000" dirty="0"/>
              <a:t>).</a:t>
            </a:r>
          </a:p>
          <a:p>
            <a:r>
              <a:rPr lang="es-MX" sz="2000" dirty="0"/>
              <a:t>El GBA concentra casi el 40% de la demanda de efectivo del país.</a:t>
            </a:r>
          </a:p>
          <a:p>
            <a:r>
              <a:rPr lang="es-MX" sz="2000" dirty="0"/>
              <a:t>A mayor demanda, mayor probabilidad de que los ATM fallen.</a:t>
            </a:r>
          </a:p>
          <a:p>
            <a:r>
              <a:rPr lang="es-MX" sz="2000" dirty="0"/>
              <a:t>Más allá de su ubicación geográfica, existen sucursales dentro de una misma plaza que absorben mayor demanda que otras</a:t>
            </a:r>
          </a:p>
          <a:p>
            <a:endParaRPr lang="es-AR" sz="2000" dirty="0"/>
          </a:p>
        </p:txBody>
      </p:sp>
    </p:spTree>
    <p:extLst>
      <p:ext uri="{BB962C8B-B14F-4D97-AF65-F5344CB8AC3E}">
        <p14:creationId xmlns:p14="http://schemas.microsoft.com/office/powerpoint/2010/main" val="390657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dirty="0"/>
              <a:t>Modelado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a:extLst>
              <a:ext uri="{FF2B5EF4-FFF2-40B4-BE49-F238E27FC236}">
                <a16:creationId xmlns:a16="http://schemas.microsoft.com/office/drawing/2014/main" id="{9B13AEE6-BE43-9E89-E8A1-96E416D14F5D}"/>
              </a:ext>
            </a:extLst>
          </p:cNvPr>
          <p:cNvSpPr txBox="1"/>
          <p:nvPr/>
        </p:nvSpPr>
        <p:spPr>
          <a:xfrm>
            <a:off x="6364998" y="3147223"/>
            <a:ext cx="5105401" cy="1631216"/>
          </a:xfrm>
          <a:prstGeom prst="rect">
            <a:avLst/>
          </a:prstGeom>
          <a:noFill/>
        </p:spPr>
        <p:txBody>
          <a:bodyPr wrap="square" rtlCol="0">
            <a:spAutoFit/>
          </a:bodyPr>
          <a:lstStyle/>
          <a:p>
            <a:r>
              <a:rPr lang="es-MX" sz="1800" b="1" i="0" dirty="0">
                <a:effectLst/>
                <a:highlight>
                  <a:srgbClr val="FFFFFF"/>
                </a:highlight>
                <a:latin typeface="Söhne"/>
              </a:rPr>
              <a:t>¿Qué modelo de regresión se debe elegir?</a:t>
            </a:r>
          </a:p>
          <a:p>
            <a:endParaRPr lang="es-MX" dirty="0">
              <a:highlight>
                <a:srgbClr val="FFFFFF"/>
              </a:highlight>
              <a:latin typeface="Söhne"/>
            </a:endParaRPr>
          </a:p>
          <a:p>
            <a:r>
              <a:rPr lang="es-MX" sz="1600" b="0" i="0" dirty="0">
                <a:solidFill>
                  <a:srgbClr val="212121"/>
                </a:solidFill>
                <a:effectLst/>
                <a:highlight>
                  <a:srgbClr val="FFFFFF"/>
                </a:highlight>
                <a:latin typeface="Roboto" panose="02000000000000000000" pitchFamily="2" charset="0"/>
              </a:rPr>
              <a:t>Se recomienda optar por Ridge </a:t>
            </a:r>
            <a:r>
              <a:rPr lang="es-MX" sz="1600" b="0" i="0" dirty="0" err="1">
                <a:solidFill>
                  <a:srgbClr val="212121"/>
                </a:solidFill>
                <a:effectLst/>
                <a:highlight>
                  <a:srgbClr val="FFFFFF"/>
                </a:highlight>
                <a:latin typeface="Roboto" panose="02000000000000000000" pitchFamily="2" charset="0"/>
              </a:rPr>
              <a:t>Regression</a:t>
            </a:r>
            <a:r>
              <a:rPr lang="es-MX" sz="1600" b="0" i="0" dirty="0">
                <a:solidFill>
                  <a:srgbClr val="212121"/>
                </a:solidFill>
                <a:effectLst/>
                <a:highlight>
                  <a:srgbClr val="FFFFFF"/>
                </a:highlight>
                <a:latin typeface="Roboto" panose="02000000000000000000" pitchFamily="2" charset="0"/>
              </a:rPr>
              <a:t>, ya que presenta el mejor equilibrio entre MSE y RMSE, y proporciona un ajuste preciso con menos sobreajuste en comparación con otros modelos.</a:t>
            </a:r>
            <a:endParaRPr lang="es-AR" sz="1600" dirty="0"/>
          </a:p>
        </p:txBody>
      </p:sp>
      <p:graphicFrame>
        <p:nvGraphicFramePr>
          <p:cNvPr id="11" name="Tabla 10">
            <a:extLst>
              <a:ext uri="{FF2B5EF4-FFF2-40B4-BE49-F238E27FC236}">
                <a16:creationId xmlns:a16="http://schemas.microsoft.com/office/drawing/2014/main" id="{4793BC92-751F-6619-ECAA-5BCE1AFF5FAD}"/>
              </a:ext>
            </a:extLst>
          </p:cNvPr>
          <p:cNvGraphicFramePr>
            <a:graphicFrameLocks noGrp="1"/>
          </p:cNvGraphicFramePr>
          <p:nvPr>
            <p:extLst>
              <p:ext uri="{D42A27DB-BD31-4B8C-83A1-F6EECF244321}">
                <p14:modId xmlns:p14="http://schemas.microsoft.com/office/powerpoint/2010/main" val="259250505"/>
              </p:ext>
            </p:extLst>
          </p:nvPr>
        </p:nvGraphicFramePr>
        <p:xfrm>
          <a:off x="721601" y="3171167"/>
          <a:ext cx="5511800" cy="1645920"/>
        </p:xfrm>
        <a:graphic>
          <a:graphicData uri="http://schemas.openxmlformats.org/drawingml/2006/table">
            <a:tbl>
              <a:tblPr>
                <a:tableStyleId>{8A107856-5554-42FB-B03E-39F5DBC370BA}</a:tableStyleId>
              </a:tblPr>
              <a:tblGrid>
                <a:gridCol w="787400">
                  <a:extLst>
                    <a:ext uri="{9D8B030D-6E8A-4147-A177-3AD203B41FA5}">
                      <a16:colId xmlns:a16="http://schemas.microsoft.com/office/drawing/2014/main" val="4226759048"/>
                    </a:ext>
                  </a:extLst>
                </a:gridCol>
                <a:gridCol w="787400">
                  <a:extLst>
                    <a:ext uri="{9D8B030D-6E8A-4147-A177-3AD203B41FA5}">
                      <a16:colId xmlns:a16="http://schemas.microsoft.com/office/drawing/2014/main" val="2264389303"/>
                    </a:ext>
                  </a:extLst>
                </a:gridCol>
                <a:gridCol w="787400">
                  <a:extLst>
                    <a:ext uri="{9D8B030D-6E8A-4147-A177-3AD203B41FA5}">
                      <a16:colId xmlns:a16="http://schemas.microsoft.com/office/drawing/2014/main" val="1774894275"/>
                    </a:ext>
                  </a:extLst>
                </a:gridCol>
                <a:gridCol w="787400">
                  <a:extLst>
                    <a:ext uri="{9D8B030D-6E8A-4147-A177-3AD203B41FA5}">
                      <a16:colId xmlns:a16="http://schemas.microsoft.com/office/drawing/2014/main" val="2115057962"/>
                    </a:ext>
                  </a:extLst>
                </a:gridCol>
                <a:gridCol w="787400">
                  <a:extLst>
                    <a:ext uri="{9D8B030D-6E8A-4147-A177-3AD203B41FA5}">
                      <a16:colId xmlns:a16="http://schemas.microsoft.com/office/drawing/2014/main" val="3332536590"/>
                    </a:ext>
                  </a:extLst>
                </a:gridCol>
                <a:gridCol w="787400">
                  <a:extLst>
                    <a:ext uri="{9D8B030D-6E8A-4147-A177-3AD203B41FA5}">
                      <a16:colId xmlns:a16="http://schemas.microsoft.com/office/drawing/2014/main" val="3116360525"/>
                    </a:ext>
                  </a:extLst>
                </a:gridCol>
                <a:gridCol w="787400">
                  <a:extLst>
                    <a:ext uri="{9D8B030D-6E8A-4147-A177-3AD203B41FA5}">
                      <a16:colId xmlns:a16="http://schemas.microsoft.com/office/drawing/2014/main" val="981127474"/>
                    </a:ext>
                  </a:extLst>
                </a:gridCol>
              </a:tblGrid>
              <a:tr h="182880">
                <a:tc>
                  <a:txBody>
                    <a:bodyPr/>
                    <a:lstStyle/>
                    <a:p>
                      <a:pPr algn="ctr" fontAlgn="ctr"/>
                      <a:r>
                        <a:rPr lang="es-AR" sz="1100" b="1" u="none" strike="noStrike" dirty="0">
                          <a:effectLst/>
                        </a:rPr>
                        <a:t>Modelo</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b="1" u="none" strike="noStrike" dirty="0">
                          <a:effectLst/>
                        </a:rPr>
                        <a:t>MSE Train</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b="1" u="none" strike="noStrike" dirty="0">
                          <a:effectLst/>
                        </a:rPr>
                        <a:t>MSE Test</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b="1" u="none" strike="noStrike" dirty="0">
                          <a:effectLst/>
                        </a:rPr>
                        <a:t>RMSE Train</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b="1" u="none" strike="noStrike" dirty="0">
                          <a:effectLst/>
                        </a:rPr>
                        <a:t>RMSE Test</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b="1" u="none" strike="noStrike" dirty="0">
                          <a:effectLst/>
                        </a:rPr>
                        <a:t>R² Train</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b="1" u="none" strike="noStrike" dirty="0">
                          <a:effectLst/>
                        </a:rPr>
                        <a:t>R² Test</a:t>
                      </a:r>
                      <a:endParaRPr lang="es-AR" sz="11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71003174"/>
                  </a:ext>
                </a:extLst>
              </a:tr>
              <a:tr h="365760">
                <a:tc>
                  <a:txBody>
                    <a:bodyPr/>
                    <a:lstStyle/>
                    <a:p>
                      <a:pPr algn="ctr" fontAlgn="ctr"/>
                      <a:r>
                        <a:rPr lang="es-AR" sz="1100" b="1" u="none" strike="noStrike" dirty="0">
                          <a:effectLst/>
                        </a:rPr>
                        <a:t>Linear </a:t>
                      </a:r>
                      <a:r>
                        <a:rPr lang="es-AR" sz="1100" b="1" u="none" strike="noStrike" dirty="0" err="1">
                          <a:effectLst/>
                        </a:rPr>
                        <a:t>Regression</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1,07E-11</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1,11E-11</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3.27e-08</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3.32e-08</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1.0</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1.0</a:t>
                      </a:r>
                      <a:endParaRPr lang="es-AR"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152237370"/>
                  </a:ext>
                </a:extLst>
              </a:tr>
              <a:tr h="365760">
                <a:tc>
                  <a:txBody>
                    <a:bodyPr/>
                    <a:lstStyle/>
                    <a:p>
                      <a:pPr algn="ctr" fontAlgn="ctr"/>
                      <a:r>
                        <a:rPr lang="es-AR" sz="1100" b="1" u="none" strike="noStrike" dirty="0">
                          <a:effectLst/>
                        </a:rPr>
                        <a:t>Ridge </a:t>
                      </a:r>
                      <a:r>
                        <a:rPr lang="es-AR" sz="1100" b="1" u="none" strike="noStrike" dirty="0" err="1">
                          <a:effectLst/>
                        </a:rPr>
                        <a:t>Regression</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6,69E-12</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6,84E-12</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2.59e-08</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2.61e-08</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1.0</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1.0</a:t>
                      </a:r>
                      <a:endParaRPr lang="es-AR"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635254919"/>
                  </a:ext>
                </a:extLst>
              </a:tr>
              <a:tr h="365760">
                <a:tc>
                  <a:txBody>
                    <a:bodyPr/>
                    <a:lstStyle/>
                    <a:p>
                      <a:pPr algn="ctr" fontAlgn="ctr"/>
                      <a:r>
                        <a:rPr lang="es-AR" sz="1100" b="1" u="none" strike="noStrike" dirty="0">
                          <a:effectLst/>
                        </a:rPr>
                        <a:t>Lasso </a:t>
                      </a:r>
                      <a:r>
                        <a:rPr lang="es-AR" sz="1100" b="1" u="none" strike="noStrike" dirty="0" err="1">
                          <a:effectLst/>
                        </a:rPr>
                        <a:t>Regression</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119.712</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122.618</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3.46</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3.50</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1.0</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1.0</a:t>
                      </a:r>
                      <a:endParaRPr lang="es-AR"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912042743"/>
                  </a:ext>
                </a:extLst>
              </a:tr>
              <a:tr h="365760">
                <a:tc>
                  <a:txBody>
                    <a:bodyPr/>
                    <a:lstStyle/>
                    <a:p>
                      <a:pPr algn="ctr" fontAlgn="ctr"/>
                      <a:r>
                        <a:rPr lang="es-AR" sz="1100" b="1" u="none" strike="noStrike" dirty="0" err="1">
                          <a:effectLst/>
                        </a:rPr>
                        <a:t>Random</a:t>
                      </a:r>
                      <a:r>
                        <a:rPr lang="es-AR" sz="1100" b="1" u="none" strike="noStrike" dirty="0">
                          <a:effectLst/>
                        </a:rPr>
                        <a:t> Forest</a:t>
                      </a:r>
                      <a:endParaRPr lang="es-AR"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4.40e+10</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2.88e+11</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209770.58</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a:effectLst/>
                        </a:rPr>
                        <a:t>536778.72</a:t>
                      </a:r>
                      <a:endParaRPr lang="es-AR"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dirty="0">
                          <a:effectLst/>
                        </a:rPr>
                        <a:t>0.9995</a:t>
                      </a:r>
                      <a:endParaRPr lang="es-AR"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AR" sz="1100" u="none" strike="noStrike" dirty="0">
                          <a:effectLst/>
                        </a:rPr>
                        <a:t>0.997</a:t>
                      </a:r>
                      <a:endParaRPr lang="es-AR"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633633538"/>
                  </a:ext>
                </a:extLst>
              </a:tr>
            </a:tbl>
          </a:graphicData>
        </a:graphic>
      </p:graphicFrame>
    </p:spTree>
    <p:extLst>
      <p:ext uri="{BB962C8B-B14F-4D97-AF65-F5344CB8AC3E}">
        <p14:creationId xmlns:p14="http://schemas.microsoft.com/office/powerpoint/2010/main" val="51239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630936" y="640080"/>
            <a:ext cx="4818888" cy="1481328"/>
          </a:xfrm>
        </p:spPr>
        <p:txBody>
          <a:bodyPr anchor="b">
            <a:normAutofit/>
          </a:bodyPr>
          <a:lstStyle/>
          <a:p>
            <a:r>
              <a:rPr lang="es-AR" sz="5400"/>
              <a:t>Conclusiones</a:t>
            </a:r>
          </a:p>
        </p:txBody>
      </p:sp>
      <p:sp>
        <p:nvSpPr>
          <p:cNvPr id="4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rcador de contenido 2">
            <a:extLst>
              <a:ext uri="{FF2B5EF4-FFF2-40B4-BE49-F238E27FC236}">
                <a16:creationId xmlns:a16="http://schemas.microsoft.com/office/drawing/2014/main" id="{996B1A34-123A-0955-AEFC-7406A8A089D8}"/>
              </a:ext>
            </a:extLst>
          </p:cNvPr>
          <p:cNvSpPr>
            <a:spLocks noGrp="1"/>
          </p:cNvSpPr>
          <p:nvPr>
            <p:ph idx="1"/>
          </p:nvPr>
        </p:nvSpPr>
        <p:spPr>
          <a:xfrm>
            <a:off x="630936" y="2660904"/>
            <a:ext cx="4818888" cy="3547872"/>
          </a:xfrm>
        </p:spPr>
        <p:txBody>
          <a:bodyPr anchor="t">
            <a:normAutofit/>
          </a:bodyPr>
          <a:lstStyle/>
          <a:p>
            <a:pPr marL="0" indent="0">
              <a:buNone/>
            </a:pPr>
            <a:endParaRPr lang="es-MX" sz="1900"/>
          </a:p>
          <a:p>
            <a:pPr marL="0" indent="0">
              <a:buNone/>
            </a:pPr>
            <a:r>
              <a:rPr lang="es-MX" sz="1900"/>
              <a:t>En resumen, el proyecto ha logrado desarrollar un modelo efectivo para predecir la carga de los ATM durante los fines de semana, proporcionando además valiosas insights sobre la distribución geográfica de la demanda y la relación entre la demanda de efectivo y los fallos de los ATM. </a:t>
            </a:r>
          </a:p>
          <a:p>
            <a:pPr marL="0" indent="0">
              <a:buNone/>
            </a:pPr>
            <a:r>
              <a:rPr lang="es-MX" sz="1900"/>
              <a:t>Esto permitirá al Banco optimizar la gestión de sus cajeros automáticos, mejorar la disponibilidad de efectivo y reducir las incidencias de fallos.</a:t>
            </a:r>
            <a:endParaRPr lang="es-AR" sz="1900"/>
          </a:p>
        </p:txBody>
      </p:sp>
      <p:pic>
        <p:nvPicPr>
          <p:cNvPr id="15" name="Picture 4" descr="Bolígrafo situado en la parte superior de una línea de firma">
            <a:extLst>
              <a:ext uri="{FF2B5EF4-FFF2-40B4-BE49-F238E27FC236}">
                <a16:creationId xmlns:a16="http://schemas.microsoft.com/office/drawing/2014/main" id="{1BA3ADC1-6479-5768-A7D6-F3E6E3F511E9}"/>
              </a:ext>
            </a:extLst>
          </p:cNvPr>
          <p:cNvPicPr>
            <a:picLocks noChangeAspect="1"/>
          </p:cNvPicPr>
          <p:nvPr/>
        </p:nvPicPr>
        <p:blipFill rotWithShape="1">
          <a:blip r:embed="rId2"/>
          <a:srcRect l="56674" r="6780" b="-1"/>
          <a:stretch/>
        </p:blipFill>
        <p:spPr>
          <a:xfrm>
            <a:off x="7301597" y="640080"/>
            <a:ext cx="3053869" cy="5577840"/>
          </a:xfrm>
          <a:prstGeom prst="rect">
            <a:avLst/>
          </a:prstGeom>
        </p:spPr>
      </p:pic>
    </p:spTree>
    <p:extLst>
      <p:ext uri="{BB962C8B-B14F-4D97-AF65-F5344CB8AC3E}">
        <p14:creationId xmlns:p14="http://schemas.microsoft.com/office/powerpoint/2010/main" val="336660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1171074" y="1396686"/>
            <a:ext cx="3240506" cy="4064628"/>
          </a:xfrm>
        </p:spPr>
        <p:txBody>
          <a:bodyPr>
            <a:normAutofit/>
          </a:bodyPr>
          <a:lstStyle/>
          <a:p>
            <a:r>
              <a:rPr lang="es-AR">
                <a:solidFill>
                  <a:srgbClr val="FFFFFF"/>
                </a:solidFill>
              </a:rPr>
              <a:t>Muchas gracias</a:t>
            </a:r>
          </a:p>
        </p:txBody>
      </p:sp>
      <p:sp>
        <p:nvSpPr>
          <p:cNvPr id="52" name="Arc 5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66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178512-1B68-92D8-97E5-D00FFD5E1C2C}"/>
              </a:ext>
            </a:extLst>
          </p:cNvPr>
          <p:cNvSpPr>
            <a:spLocks noGrp="1"/>
          </p:cNvSpPr>
          <p:nvPr>
            <p:ph type="title"/>
          </p:nvPr>
        </p:nvSpPr>
        <p:spPr>
          <a:xfrm>
            <a:off x="838200" y="365125"/>
            <a:ext cx="10515600" cy="1325563"/>
          </a:xfrm>
        </p:spPr>
        <p:txBody>
          <a:bodyPr>
            <a:normAutofit/>
          </a:bodyPr>
          <a:lstStyle/>
          <a:p>
            <a:r>
              <a:rPr lang="es-AR" sz="5400"/>
              <a:t>Índice</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259F0DC-5653-A80D-8EFF-0C4D03668106}"/>
              </a:ext>
            </a:extLst>
          </p:cNvPr>
          <p:cNvGraphicFramePr>
            <a:graphicFrameLocks noGrp="1"/>
          </p:cNvGraphicFramePr>
          <p:nvPr>
            <p:ph idx="1"/>
            <p:extLst>
              <p:ext uri="{D42A27DB-BD31-4B8C-83A1-F6EECF244321}">
                <p14:modId xmlns:p14="http://schemas.microsoft.com/office/powerpoint/2010/main" val="417233803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39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E178512-1B68-92D8-97E5-D00FFD5E1C2C}"/>
              </a:ext>
            </a:extLst>
          </p:cNvPr>
          <p:cNvSpPr>
            <a:spLocks noGrp="1"/>
          </p:cNvSpPr>
          <p:nvPr>
            <p:ph type="title"/>
          </p:nvPr>
        </p:nvSpPr>
        <p:spPr>
          <a:xfrm>
            <a:off x="1383564" y="348865"/>
            <a:ext cx="9718111" cy="1576446"/>
          </a:xfrm>
        </p:spPr>
        <p:txBody>
          <a:bodyPr anchor="ctr">
            <a:normAutofit/>
          </a:bodyPr>
          <a:lstStyle/>
          <a:p>
            <a:r>
              <a:rPr lang="es-AR" sz="4000">
                <a:solidFill>
                  <a:srgbClr val="FFFFFF"/>
                </a:solidFill>
              </a:rPr>
              <a:t>Índice</a:t>
            </a:r>
          </a:p>
        </p:txBody>
      </p:sp>
      <p:graphicFrame>
        <p:nvGraphicFramePr>
          <p:cNvPr id="5" name="Marcador de contenido 2">
            <a:extLst>
              <a:ext uri="{FF2B5EF4-FFF2-40B4-BE49-F238E27FC236}">
                <a16:creationId xmlns:a16="http://schemas.microsoft.com/office/drawing/2014/main" id="{3259F0DC-5653-A80D-8EFF-0C4D03668106}"/>
              </a:ext>
            </a:extLst>
          </p:cNvPr>
          <p:cNvGraphicFramePr>
            <a:graphicFrameLocks noGrp="1"/>
          </p:cNvGraphicFramePr>
          <p:nvPr>
            <p:ph idx="1"/>
            <p:extLst>
              <p:ext uri="{D42A27DB-BD31-4B8C-83A1-F6EECF244321}">
                <p14:modId xmlns:p14="http://schemas.microsoft.com/office/powerpoint/2010/main" val="356636239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37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873CF1-C63E-CEEE-C245-383AA10A3765}"/>
              </a:ext>
            </a:extLst>
          </p:cNvPr>
          <p:cNvSpPr>
            <a:spLocks noGrp="1"/>
          </p:cNvSpPr>
          <p:nvPr>
            <p:ph type="title"/>
          </p:nvPr>
        </p:nvSpPr>
        <p:spPr>
          <a:xfrm>
            <a:off x="4654296" y="329184"/>
            <a:ext cx="6894576" cy="1783080"/>
          </a:xfrm>
        </p:spPr>
        <p:txBody>
          <a:bodyPr anchor="b">
            <a:normAutofit/>
          </a:bodyPr>
          <a:lstStyle/>
          <a:p>
            <a:r>
              <a:rPr lang="es-AR" sz="5400" dirty="0"/>
              <a:t>Contexto y Objetivo</a:t>
            </a:r>
          </a:p>
        </p:txBody>
      </p:sp>
      <p:pic>
        <p:nvPicPr>
          <p:cNvPr id="19" name="Picture 4" descr="Una pared pintada con una flecha y una diana">
            <a:extLst>
              <a:ext uri="{FF2B5EF4-FFF2-40B4-BE49-F238E27FC236}">
                <a16:creationId xmlns:a16="http://schemas.microsoft.com/office/drawing/2014/main" id="{CE51F8EC-D8DB-FD33-6F74-D155E46F0939}"/>
              </a:ext>
            </a:extLst>
          </p:cNvPr>
          <p:cNvPicPr>
            <a:picLocks noChangeAspect="1"/>
          </p:cNvPicPr>
          <p:nvPr/>
        </p:nvPicPr>
        <p:blipFill rotWithShape="1">
          <a:blip r:embed="rId2"/>
          <a:srcRect l="57749"/>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9"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rcador de contenido 2">
            <a:extLst>
              <a:ext uri="{FF2B5EF4-FFF2-40B4-BE49-F238E27FC236}">
                <a16:creationId xmlns:a16="http://schemas.microsoft.com/office/drawing/2014/main" id="{55F26754-1469-C4EA-36F3-0033F7E968A4}"/>
              </a:ext>
            </a:extLst>
          </p:cNvPr>
          <p:cNvSpPr>
            <a:spLocks noGrp="1"/>
          </p:cNvSpPr>
          <p:nvPr>
            <p:ph idx="1"/>
          </p:nvPr>
        </p:nvSpPr>
        <p:spPr>
          <a:xfrm>
            <a:off x="4654296" y="2706624"/>
            <a:ext cx="6894576" cy="3753170"/>
          </a:xfrm>
        </p:spPr>
        <p:txBody>
          <a:bodyPr>
            <a:normAutofit fontScale="92500" lnSpcReduction="10000"/>
          </a:bodyPr>
          <a:lstStyle/>
          <a:p>
            <a:r>
              <a:rPr lang="es-MX" sz="1200" b="1" dirty="0"/>
              <a:t>Contexto Comercial</a:t>
            </a:r>
          </a:p>
          <a:p>
            <a:pPr lvl="1"/>
            <a:r>
              <a:rPr lang="es-MX" sz="1200" dirty="0"/>
              <a:t>Altos niveles de inflación y volúmenes de efectivo</a:t>
            </a:r>
          </a:p>
          <a:p>
            <a:pPr lvl="1"/>
            <a:r>
              <a:rPr lang="es-MX" sz="1200" dirty="0"/>
              <a:t>ATM con capacidad de carga limitada</a:t>
            </a:r>
          </a:p>
          <a:p>
            <a:pPr lvl="1"/>
            <a:r>
              <a:rPr lang="es-MX" sz="1200" dirty="0"/>
              <a:t>BCRA penalizando por ATM sin funcionar</a:t>
            </a:r>
          </a:p>
          <a:p>
            <a:pPr lvl="1"/>
            <a:r>
              <a:rPr lang="es-MX" sz="1200" dirty="0"/>
              <a:t>Sistema de comisionado entre Bancos por uso de ATM</a:t>
            </a:r>
          </a:p>
          <a:p>
            <a:r>
              <a:rPr lang="es-MX" sz="1200" b="1" dirty="0"/>
              <a:t>Audiencia</a:t>
            </a:r>
          </a:p>
          <a:p>
            <a:pPr lvl="1"/>
            <a:r>
              <a:rPr lang="es-MX" sz="1200" dirty="0"/>
              <a:t>El análisis puede ser útil para todos los niveles de la organización. Si bien se busca predecir la demanda de efectivo para reducir la carga operativa y la ineficiencia, los resultados interesarán también en los Analistas de Negocio y en los Directivos, ya que impacta en pilares fundamentales de la organización.</a:t>
            </a:r>
          </a:p>
          <a:p>
            <a:r>
              <a:rPr lang="es-MX" sz="1200" b="1" dirty="0"/>
              <a:t>Problema Comercial</a:t>
            </a:r>
          </a:p>
          <a:p>
            <a:pPr lvl="1"/>
            <a:r>
              <a:rPr lang="es-MX" sz="1200" dirty="0"/>
              <a:t>Mantener la Disponibilidad técnica de los ATM</a:t>
            </a:r>
          </a:p>
          <a:p>
            <a:pPr lvl="1"/>
            <a:r>
              <a:rPr lang="es-MX" sz="1200" dirty="0"/>
              <a:t>Satisfacer las necesidades de los Clientes</a:t>
            </a:r>
          </a:p>
          <a:p>
            <a:pPr lvl="1"/>
            <a:r>
              <a:rPr lang="es-MX" sz="1200" dirty="0"/>
              <a:t>Mantener una balanza positiva en el sistema de comisionado por uso de ATM</a:t>
            </a:r>
          </a:p>
          <a:p>
            <a:pPr lvl="1"/>
            <a:r>
              <a:rPr lang="es-MX" sz="1200" dirty="0"/>
              <a:t>Optimización de rendimientos financieros por saldos inmovilizados</a:t>
            </a:r>
          </a:p>
          <a:p>
            <a:r>
              <a:rPr lang="es-MX" sz="1200" b="1" dirty="0"/>
              <a:t>Objetivo</a:t>
            </a:r>
          </a:p>
          <a:p>
            <a:pPr lvl="1"/>
            <a:r>
              <a:rPr lang="es-MX" sz="1200" dirty="0"/>
              <a:t>Desarrollar una herramienta de predicción de carga para encontrar un equilibrio entre los principales indicadores</a:t>
            </a:r>
            <a:endParaRPr lang="es-AR" sz="1200" dirty="0"/>
          </a:p>
        </p:txBody>
      </p:sp>
    </p:spTree>
    <p:extLst>
      <p:ext uri="{BB962C8B-B14F-4D97-AF65-F5344CB8AC3E}">
        <p14:creationId xmlns:p14="http://schemas.microsoft.com/office/powerpoint/2010/main" val="91196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640080" y="325369"/>
            <a:ext cx="4368602" cy="1956841"/>
          </a:xfrm>
        </p:spPr>
        <p:txBody>
          <a:bodyPr anchor="b">
            <a:normAutofit/>
          </a:bodyPr>
          <a:lstStyle/>
          <a:p>
            <a:r>
              <a:rPr lang="es-AR" sz="5400"/>
              <a:t>Hipótesis</a:t>
            </a:r>
            <a:endParaRPr lang="es-AR" sz="5400" dirty="0"/>
          </a:p>
        </p:txBody>
      </p:sp>
      <p:sp>
        <p:nvSpPr>
          <p:cNvPr id="4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96B1A34-123A-0955-AEFC-7406A8A089D8}"/>
              </a:ext>
            </a:extLst>
          </p:cNvPr>
          <p:cNvSpPr>
            <a:spLocks noGrp="1"/>
          </p:cNvSpPr>
          <p:nvPr>
            <p:ph idx="1"/>
          </p:nvPr>
        </p:nvSpPr>
        <p:spPr>
          <a:xfrm>
            <a:off x="640080" y="2872899"/>
            <a:ext cx="4582369" cy="3320668"/>
          </a:xfrm>
        </p:spPr>
        <p:txBody>
          <a:bodyPr>
            <a:normAutofit/>
          </a:bodyPr>
          <a:lstStyle/>
          <a:p>
            <a:pPr>
              <a:buFont typeface="+mj-lt"/>
              <a:buAutoNum type="arabicPeriod"/>
            </a:pPr>
            <a:r>
              <a:rPr lang="es-MX" sz="1900" b="0" i="0" dirty="0">
                <a:effectLst/>
                <a:highlight>
                  <a:srgbClr val="FFFFFF"/>
                </a:highlight>
                <a:latin typeface="Söhne"/>
              </a:rPr>
              <a:t>Verificar si existe un patrón en la demanda que se repita mes a mes sobre los mismos fines de semana.</a:t>
            </a:r>
          </a:p>
          <a:p>
            <a:pPr>
              <a:buFont typeface="+mj-lt"/>
              <a:buAutoNum type="arabicPeriod"/>
            </a:pPr>
            <a:r>
              <a:rPr lang="es-MX" sz="1900" b="0" i="0" dirty="0">
                <a:effectLst/>
                <a:highlight>
                  <a:srgbClr val="FFFFFF"/>
                </a:highlight>
                <a:latin typeface="Söhne"/>
              </a:rPr>
              <a:t>La distribución geográfica de la demanda de efectivo varía significativamente entre las diferentes zonas del país donde el banco tiene sucursales.</a:t>
            </a:r>
          </a:p>
          <a:p>
            <a:pPr>
              <a:buFont typeface="+mj-lt"/>
              <a:buAutoNum type="arabicPeriod"/>
            </a:pPr>
            <a:r>
              <a:rPr lang="es-MX" sz="1900" b="0" i="0" dirty="0">
                <a:effectLst/>
                <a:highlight>
                  <a:srgbClr val="FFFFFF"/>
                </a:highlight>
                <a:latin typeface="Söhne"/>
              </a:rPr>
              <a:t>Existe una correlación entre la demanda de efectivo y la probabilidad de que los ATM fallen.</a:t>
            </a:r>
          </a:p>
        </p:txBody>
      </p:sp>
      <p:pic>
        <p:nvPicPr>
          <p:cNvPr id="13" name="Picture 4" descr="Lupa sobre fondo claro">
            <a:extLst>
              <a:ext uri="{FF2B5EF4-FFF2-40B4-BE49-F238E27FC236}">
                <a16:creationId xmlns:a16="http://schemas.microsoft.com/office/drawing/2014/main" id="{8223C027-8ED6-F189-2E5F-5E269FB9A873}"/>
              </a:ext>
            </a:extLst>
          </p:cNvPr>
          <p:cNvPicPr>
            <a:picLocks noChangeAspect="1"/>
          </p:cNvPicPr>
          <p:nvPr/>
        </p:nvPicPr>
        <p:blipFill rotWithShape="1">
          <a:blip r:embed="rId2"/>
          <a:srcRect l="29136" r="391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6952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err="1">
                <a:solidFill>
                  <a:schemeClr val="tx1"/>
                </a:solidFill>
                <a:latin typeface="+mj-lt"/>
                <a:ea typeface="+mj-ea"/>
                <a:cs typeface="+mj-cs"/>
              </a:rPr>
              <a:t>Análisis</a:t>
            </a:r>
            <a:r>
              <a:rPr lang="en-US" sz="5000" kern="1200" dirty="0">
                <a:solidFill>
                  <a:schemeClr val="tx1"/>
                </a:solidFill>
                <a:latin typeface="+mj-lt"/>
                <a:ea typeface="+mj-ea"/>
                <a:cs typeface="+mj-cs"/>
              </a:rPr>
              <a:t> </a:t>
            </a:r>
            <a:r>
              <a:rPr lang="en-US" sz="5000" kern="1200" dirty="0" err="1">
                <a:solidFill>
                  <a:schemeClr val="tx1"/>
                </a:solidFill>
                <a:latin typeface="+mj-lt"/>
                <a:ea typeface="+mj-ea"/>
                <a:cs typeface="+mj-cs"/>
              </a:rPr>
              <a:t>exploratorio</a:t>
            </a:r>
            <a:endParaRPr lang="en-US" sz="5000" kern="1200" dirty="0">
              <a:solidFill>
                <a:schemeClr val="tx1"/>
              </a:solidFill>
              <a:latin typeface="+mj-lt"/>
              <a:ea typeface="+mj-ea"/>
              <a:cs typeface="+mj-cs"/>
            </a:endParaRPr>
          </a:p>
        </p:txBody>
      </p:sp>
      <p:sp>
        <p:nvSpPr>
          <p:cNvPr id="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878CF632-AFED-7AE5-18B4-385432005ED5}"/>
              </a:ext>
            </a:extLst>
          </p:cNvPr>
          <p:cNvSpPr txBox="1"/>
          <p:nvPr/>
        </p:nvSpPr>
        <p:spPr>
          <a:xfrm>
            <a:off x="630935" y="2660904"/>
            <a:ext cx="5210027" cy="3547872"/>
          </a:xfrm>
          <a:prstGeom prst="rect">
            <a:avLst/>
          </a:prstGeom>
        </p:spPr>
        <p:txBody>
          <a:bodyPr vert="horz" lIns="91440" tIns="45720" rIns="91440" bIns="45720" rtlCol="0" anchor="t">
            <a:normAutofit/>
          </a:bodyPr>
          <a:lstStyle/>
          <a:p>
            <a:pPr>
              <a:lnSpc>
                <a:spcPct val="90000"/>
              </a:lnSpc>
              <a:spcAft>
                <a:spcPts val="600"/>
              </a:spcAft>
            </a:pPr>
            <a:r>
              <a:rPr lang="es-AR" sz="1700" b="1" dirty="0">
                <a:highlight>
                  <a:srgbClr val="FFFFFF"/>
                </a:highlight>
              </a:rPr>
              <a:t>Resumen </a:t>
            </a:r>
            <a:r>
              <a:rPr lang="es-AR" sz="1700" b="1" dirty="0" err="1">
                <a:highlight>
                  <a:srgbClr val="FFFFFF"/>
                </a:highlight>
              </a:rPr>
              <a:t>Metadata</a:t>
            </a:r>
            <a:endParaRPr lang="es-AR" sz="1700" b="1" i="0" dirty="0">
              <a:effectLst/>
              <a:highlight>
                <a:srgbClr val="FFFFFF"/>
              </a:highlight>
            </a:endParaRPr>
          </a:p>
          <a:p>
            <a:pPr indent="-228600">
              <a:lnSpc>
                <a:spcPct val="90000"/>
              </a:lnSpc>
              <a:spcAft>
                <a:spcPts val="600"/>
              </a:spcAft>
              <a:buFont typeface="Arial" panose="020B0604020202020204" pitchFamily="34" charset="0"/>
              <a:buChar char="•"/>
            </a:pPr>
            <a:endParaRPr lang="es-AR" sz="1400" dirty="0">
              <a:highlight>
                <a:srgbClr val="FFFFFF"/>
              </a:highlight>
            </a:endParaRPr>
          </a:p>
          <a:p>
            <a:pPr indent="-228600">
              <a:lnSpc>
                <a:spcPct val="90000"/>
              </a:lnSpc>
              <a:spcAft>
                <a:spcPts val="600"/>
              </a:spcAft>
              <a:buFont typeface="Arial" panose="020B0604020202020204" pitchFamily="34" charset="0"/>
              <a:buChar char="•"/>
            </a:pPr>
            <a:r>
              <a:rPr lang="es-AR" sz="1400" b="1" dirty="0">
                <a:highlight>
                  <a:srgbClr val="FFFFFF"/>
                </a:highlight>
              </a:rPr>
              <a:t>Origen:</a:t>
            </a:r>
            <a:r>
              <a:rPr lang="es-AR" sz="1400" dirty="0">
                <a:highlight>
                  <a:srgbClr val="FFFFFF"/>
                </a:highlight>
              </a:rPr>
              <a:t> XLSX</a:t>
            </a:r>
          </a:p>
          <a:p>
            <a:pPr indent="-228600">
              <a:lnSpc>
                <a:spcPct val="90000"/>
              </a:lnSpc>
              <a:spcAft>
                <a:spcPts val="600"/>
              </a:spcAft>
              <a:buFont typeface="Arial" panose="020B0604020202020204" pitchFamily="34" charset="0"/>
              <a:buChar char="•"/>
            </a:pPr>
            <a:r>
              <a:rPr lang="es-AR" sz="1400" b="1" dirty="0">
                <a:highlight>
                  <a:srgbClr val="FFFFFF"/>
                </a:highlight>
              </a:rPr>
              <a:t>Fechas comprendidas:</a:t>
            </a:r>
            <a:r>
              <a:rPr lang="es-AR" sz="1400" dirty="0">
                <a:highlight>
                  <a:srgbClr val="FFFFFF"/>
                </a:highlight>
              </a:rPr>
              <a:t> 26/02/2023 al 28/01/2024</a:t>
            </a:r>
          </a:p>
          <a:p>
            <a:pPr indent="-228600">
              <a:lnSpc>
                <a:spcPct val="90000"/>
              </a:lnSpc>
              <a:spcAft>
                <a:spcPts val="600"/>
              </a:spcAft>
              <a:buFont typeface="Arial" panose="020B0604020202020204" pitchFamily="34" charset="0"/>
              <a:buChar char="•"/>
            </a:pPr>
            <a:r>
              <a:rPr lang="es-AR" sz="1400" b="1" dirty="0">
                <a:highlight>
                  <a:srgbClr val="FFFFFF"/>
                </a:highlight>
              </a:rPr>
              <a:t>Tamaño:</a:t>
            </a:r>
            <a:r>
              <a:rPr lang="es-AR" sz="1400" dirty="0">
                <a:highlight>
                  <a:srgbClr val="FFFFFF"/>
                </a:highlight>
              </a:rPr>
              <a:t> 14450 filas, 27 columnas</a:t>
            </a:r>
          </a:p>
          <a:p>
            <a:pPr indent="-228600">
              <a:lnSpc>
                <a:spcPct val="90000"/>
              </a:lnSpc>
              <a:spcAft>
                <a:spcPts val="600"/>
              </a:spcAft>
              <a:buFont typeface="Arial" panose="020B0604020202020204" pitchFamily="34" charset="0"/>
              <a:buChar char="•"/>
            </a:pPr>
            <a:r>
              <a:rPr lang="es-AR" sz="1400" b="1" dirty="0">
                <a:highlight>
                  <a:srgbClr val="FFFFFF"/>
                </a:highlight>
              </a:rPr>
              <a:t>Tipos de datos:</a:t>
            </a:r>
            <a:r>
              <a:rPr lang="es-AR" sz="1400" dirty="0">
                <a:highlight>
                  <a:srgbClr val="FFFFFF"/>
                </a:highlight>
              </a:rPr>
              <a:t> </a:t>
            </a:r>
            <a:r>
              <a:rPr lang="es-AR" sz="1400" dirty="0" err="1">
                <a:highlight>
                  <a:srgbClr val="FFFFFF"/>
                </a:highlight>
              </a:rPr>
              <a:t>int</a:t>
            </a:r>
            <a:r>
              <a:rPr lang="es-AR" sz="1400" dirty="0">
                <a:highlight>
                  <a:srgbClr val="FFFFFF"/>
                </a:highlight>
              </a:rPr>
              <a:t> (19), </a:t>
            </a:r>
            <a:r>
              <a:rPr lang="es-AR" sz="1400" dirty="0" err="1">
                <a:highlight>
                  <a:srgbClr val="FFFFFF"/>
                </a:highlight>
              </a:rPr>
              <a:t>object</a:t>
            </a:r>
            <a:r>
              <a:rPr lang="es-AR" sz="1400" dirty="0">
                <a:highlight>
                  <a:srgbClr val="FFFFFF"/>
                </a:highlight>
              </a:rPr>
              <a:t> (2), </a:t>
            </a:r>
            <a:r>
              <a:rPr lang="es-AR" sz="1400" dirty="0" err="1">
                <a:highlight>
                  <a:srgbClr val="FFFFFF"/>
                </a:highlight>
              </a:rPr>
              <a:t>float</a:t>
            </a:r>
            <a:r>
              <a:rPr lang="es-AR" sz="1400" dirty="0">
                <a:highlight>
                  <a:srgbClr val="FFFFFF"/>
                </a:highlight>
              </a:rPr>
              <a:t> (5), </a:t>
            </a:r>
            <a:r>
              <a:rPr lang="es-AR" sz="1400" dirty="0" err="1">
                <a:highlight>
                  <a:srgbClr val="FFFFFF"/>
                </a:highlight>
              </a:rPr>
              <a:t>datetime</a:t>
            </a:r>
            <a:r>
              <a:rPr lang="es-AR" sz="1400" dirty="0">
                <a:highlight>
                  <a:srgbClr val="FFFFFF"/>
                </a:highlight>
              </a:rPr>
              <a:t> (1)</a:t>
            </a:r>
          </a:p>
          <a:p>
            <a:pPr indent="-228600">
              <a:lnSpc>
                <a:spcPct val="90000"/>
              </a:lnSpc>
              <a:spcAft>
                <a:spcPts val="600"/>
              </a:spcAft>
              <a:buFont typeface="Arial" panose="020B0604020202020204" pitchFamily="34" charset="0"/>
              <a:buChar char="•"/>
            </a:pPr>
            <a:r>
              <a:rPr lang="es-AR" sz="1400" b="1" i="0" dirty="0">
                <a:effectLst/>
                <a:highlight>
                  <a:srgbClr val="FFFFFF"/>
                </a:highlight>
              </a:rPr>
              <a:t>Datos</a:t>
            </a:r>
            <a:r>
              <a:rPr lang="es-AR" sz="1400" i="0" dirty="0">
                <a:effectLst/>
                <a:highlight>
                  <a:srgbClr val="FFFFFF"/>
                </a:highlight>
              </a:rPr>
              <a:t>:</a:t>
            </a:r>
          </a:p>
          <a:p>
            <a:pPr lvl="1" indent="-228600">
              <a:lnSpc>
                <a:spcPct val="90000"/>
              </a:lnSpc>
              <a:spcAft>
                <a:spcPts val="600"/>
              </a:spcAft>
              <a:buFont typeface="Arial" panose="020B0604020202020204" pitchFamily="34" charset="0"/>
              <a:buChar char="•"/>
            </a:pPr>
            <a:r>
              <a:rPr lang="es-AR" sz="1400" b="1" dirty="0">
                <a:highlight>
                  <a:srgbClr val="FFFFFF"/>
                </a:highlight>
              </a:rPr>
              <a:t>N</a:t>
            </a:r>
            <a:r>
              <a:rPr lang="es-AR" sz="1400" b="1" i="0" dirty="0">
                <a:effectLst/>
                <a:highlight>
                  <a:srgbClr val="FFFFFF"/>
                </a:highlight>
              </a:rPr>
              <a:t>ulos:</a:t>
            </a:r>
            <a:r>
              <a:rPr lang="es-AR" sz="1400" i="0" dirty="0">
                <a:effectLst/>
                <a:highlight>
                  <a:srgbClr val="FFFFFF"/>
                </a:highlight>
              </a:rPr>
              <a:t> 2</a:t>
            </a:r>
          </a:p>
          <a:p>
            <a:pPr lvl="1" indent="-228600">
              <a:lnSpc>
                <a:spcPct val="90000"/>
              </a:lnSpc>
              <a:spcAft>
                <a:spcPts val="600"/>
              </a:spcAft>
              <a:buFont typeface="Arial" panose="020B0604020202020204" pitchFamily="34" charset="0"/>
              <a:buChar char="•"/>
            </a:pPr>
            <a:r>
              <a:rPr lang="es-AR" sz="1400" b="1" dirty="0">
                <a:highlight>
                  <a:srgbClr val="FFFFFF"/>
                </a:highlight>
              </a:rPr>
              <a:t>Duplicados:</a:t>
            </a:r>
            <a:r>
              <a:rPr lang="es-AR" sz="1400" dirty="0">
                <a:highlight>
                  <a:srgbClr val="FFFFFF"/>
                </a:highlight>
              </a:rPr>
              <a:t> 0</a:t>
            </a:r>
          </a:p>
          <a:p>
            <a:pPr lvl="1" indent="-228600">
              <a:lnSpc>
                <a:spcPct val="90000"/>
              </a:lnSpc>
              <a:spcAft>
                <a:spcPts val="600"/>
              </a:spcAft>
              <a:buFont typeface="Arial" panose="020B0604020202020204" pitchFamily="34" charset="0"/>
              <a:buChar char="•"/>
            </a:pPr>
            <a:r>
              <a:rPr lang="es-AR" sz="1400" b="1" dirty="0" err="1">
                <a:highlight>
                  <a:srgbClr val="FFFFFF"/>
                </a:highlight>
              </a:rPr>
              <a:t>Outliers</a:t>
            </a:r>
            <a:r>
              <a:rPr lang="es-AR" sz="1400" b="1" dirty="0">
                <a:highlight>
                  <a:srgbClr val="FFFFFF"/>
                </a:highlight>
              </a:rPr>
              <a:t>:</a:t>
            </a:r>
            <a:r>
              <a:rPr lang="es-AR" sz="1400" dirty="0">
                <a:highlight>
                  <a:srgbClr val="FFFFFF"/>
                </a:highlight>
              </a:rPr>
              <a:t> 10.843</a:t>
            </a:r>
            <a:endParaRPr lang="es-AR" sz="1400" i="0" dirty="0">
              <a:effectLst/>
              <a:highlight>
                <a:srgbClr val="FFFFFF"/>
              </a:highlight>
            </a:endParaRPr>
          </a:p>
          <a:p>
            <a:pPr indent="-228600">
              <a:lnSpc>
                <a:spcPct val="90000"/>
              </a:lnSpc>
              <a:spcAft>
                <a:spcPts val="600"/>
              </a:spcAft>
              <a:buFont typeface="Arial" panose="020B0604020202020204" pitchFamily="34" charset="0"/>
              <a:buChar char="•"/>
            </a:pPr>
            <a:endParaRPr lang="en-US" sz="1700" dirty="0">
              <a:highlight>
                <a:srgbClr val="FFFFFF"/>
              </a:highlight>
            </a:endParaRPr>
          </a:p>
        </p:txBody>
      </p:sp>
      <p:grpSp>
        <p:nvGrpSpPr>
          <p:cNvPr id="7" name="Grupo 6">
            <a:extLst>
              <a:ext uri="{FF2B5EF4-FFF2-40B4-BE49-F238E27FC236}">
                <a16:creationId xmlns:a16="http://schemas.microsoft.com/office/drawing/2014/main" id="{8D64E280-0817-5FC7-4AF8-CD1E8A7EA1CF}"/>
              </a:ext>
            </a:extLst>
          </p:cNvPr>
          <p:cNvGrpSpPr/>
          <p:nvPr/>
        </p:nvGrpSpPr>
        <p:grpSpPr>
          <a:xfrm>
            <a:off x="6099048" y="699516"/>
            <a:ext cx="5458968" cy="5458968"/>
            <a:chOff x="5463930" y="2796929"/>
            <a:chExt cx="1264141" cy="1264141"/>
          </a:xfrm>
        </p:grpSpPr>
        <p:sp>
          <p:nvSpPr>
            <p:cNvPr id="4" name="Rectángulo: esquinas diagonales redondeadas 3">
              <a:extLst>
                <a:ext uri="{FF2B5EF4-FFF2-40B4-BE49-F238E27FC236}">
                  <a16:creationId xmlns:a16="http://schemas.microsoft.com/office/drawing/2014/main" id="{5F44A62D-C404-C150-7E6B-B6EB96926683}"/>
                </a:ext>
              </a:extLst>
            </p:cNvPr>
            <p:cNvSpPr/>
            <p:nvPr/>
          </p:nvSpPr>
          <p:spPr>
            <a:xfrm>
              <a:off x="5463930" y="2796929"/>
              <a:ext cx="1264141" cy="1264141"/>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s-AR"/>
            </a:p>
          </p:txBody>
        </p:sp>
        <p:sp>
          <p:nvSpPr>
            <p:cNvPr id="6" name="Rectángulo 5" descr="Bar chart">
              <a:extLst>
                <a:ext uri="{FF2B5EF4-FFF2-40B4-BE49-F238E27FC236}">
                  <a16:creationId xmlns:a16="http://schemas.microsoft.com/office/drawing/2014/main" id="{37160206-01FD-CDE5-C1EC-CF92E230AC74}"/>
                </a:ext>
              </a:extLst>
            </p:cNvPr>
            <p:cNvSpPr/>
            <p:nvPr/>
          </p:nvSpPr>
          <p:spPr>
            <a:xfrm>
              <a:off x="5733337" y="3066337"/>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spTree>
    <p:extLst>
      <p:ext uri="{BB962C8B-B14F-4D97-AF65-F5344CB8AC3E}">
        <p14:creationId xmlns:p14="http://schemas.microsoft.com/office/powerpoint/2010/main" val="166289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a:t>Análisis exploratorio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01835B1-441E-0D26-EA22-3659D22B4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00" y="2448000"/>
            <a:ext cx="5013960" cy="3331330"/>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9B13AEE6-BE43-9E89-E8A1-96E416D14F5D}"/>
              </a:ext>
            </a:extLst>
          </p:cNvPr>
          <p:cNvSpPr txBox="1"/>
          <p:nvPr/>
        </p:nvSpPr>
        <p:spPr>
          <a:xfrm>
            <a:off x="838200" y="2813568"/>
            <a:ext cx="5105401" cy="2400657"/>
          </a:xfrm>
          <a:prstGeom prst="rect">
            <a:avLst/>
          </a:prstGeom>
          <a:noFill/>
        </p:spPr>
        <p:txBody>
          <a:bodyPr wrap="square" rtlCol="0">
            <a:spAutoFit/>
          </a:bodyPr>
          <a:lstStyle/>
          <a:p>
            <a:r>
              <a:rPr lang="es-MX" b="1" dirty="0">
                <a:highlight>
                  <a:srgbClr val="FFFFFF"/>
                </a:highlight>
                <a:latin typeface="Söhne"/>
              </a:rPr>
              <a:t>¿E</a:t>
            </a:r>
            <a:r>
              <a:rPr lang="es-MX" sz="1800" b="1" i="0" dirty="0">
                <a:effectLst/>
                <a:highlight>
                  <a:srgbClr val="FFFFFF"/>
                </a:highlight>
                <a:latin typeface="Söhne"/>
              </a:rPr>
              <a:t>xiste un patrón en la demanda que se repita mes a mes sobre los mismos fines de semana?</a:t>
            </a:r>
          </a:p>
          <a:p>
            <a:endParaRPr lang="es-MX" dirty="0">
              <a:highlight>
                <a:srgbClr val="FFFFFF"/>
              </a:highlight>
              <a:latin typeface="Söhne"/>
            </a:endParaRPr>
          </a:p>
          <a:p>
            <a:r>
              <a:rPr lang="es-MX" sz="1600" b="0" i="0" dirty="0">
                <a:solidFill>
                  <a:srgbClr val="212121"/>
                </a:solidFill>
                <a:effectLst/>
                <a:highlight>
                  <a:srgbClr val="FFFFFF"/>
                </a:highlight>
                <a:latin typeface="Roboto" panose="020F0502020204030204" pitchFamily="2" charset="0"/>
              </a:rPr>
              <a:t>Si bien el monto cargado aumenta con el correr de las semanas, se puede observar cómo existe un patrón que se repite cada cierta cantidad de semanas. Este patrón suele darse en el mismo fin de semana del mes anterior, a excepción de fines de semana largos, donde se requiere un mayor monto de carga.</a:t>
            </a:r>
            <a:endParaRPr lang="es-AR" sz="1600" dirty="0"/>
          </a:p>
        </p:txBody>
      </p:sp>
    </p:spTree>
    <p:extLst>
      <p:ext uri="{BB962C8B-B14F-4D97-AF65-F5344CB8AC3E}">
        <p14:creationId xmlns:p14="http://schemas.microsoft.com/office/powerpoint/2010/main" val="92393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dirty="0"/>
              <a:t>Análisis exploratorio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a:extLst>
              <a:ext uri="{FF2B5EF4-FFF2-40B4-BE49-F238E27FC236}">
                <a16:creationId xmlns:a16="http://schemas.microsoft.com/office/drawing/2014/main" id="{9B13AEE6-BE43-9E89-E8A1-96E416D14F5D}"/>
              </a:ext>
            </a:extLst>
          </p:cNvPr>
          <p:cNvSpPr txBox="1"/>
          <p:nvPr/>
        </p:nvSpPr>
        <p:spPr>
          <a:xfrm>
            <a:off x="838200" y="3251718"/>
            <a:ext cx="5105401" cy="1631216"/>
          </a:xfrm>
          <a:prstGeom prst="rect">
            <a:avLst/>
          </a:prstGeom>
          <a:noFill/>
        </p:spPr>
        <p:txBody>
          <a:bodyPr wrap="square" rtlCol="0">
            <a:spAutoFit/>
          </a:bodyPr>
          <a:lstStyle/>
          <a:p>
            <a:r>
              <a:rPr lang="es-MX" b="1" dirty="0">
                <a:highlight>
                  <a:srgbClr val="FFFFFF"/>
                </a:highlight>
                <a:latin typeface="Söhne"/>
              </a:rPr>
              <a:t>¿Cómo se distribuyen los montos pagados?</a:t>
            </a:r>
            <a:endParaRPr lang="es-MX" sz="1800" b="1" i="0" dirty="0">
              <a:effectLst/>
              <a:highlight>
                <a:srgbClr val="FFFFFF"/>
              </a:highlight>
              <a:latin typeface="Söhne"/>
            </a:endParaRPr>
          </a:p>
          <a:p>
            <a:endParaRPr lang="es-MX" dirty="0">
              <a:highlight>
                <a:srgbClr val="FFFFFF"/>
              </a:highlight>
              <a:latin typeface="Söhne"/>
            </a:endParaRPr>
          </a:p>
          <a:p>
            <a:r>
              <a:rPr lang="es-MX" sz="1600" b="0" i="0" dirty="0">
                <a:solidFill>
                  <a:srgbClr val="212121"/>
                </a:solidFill>
                <a:effectLst/>
                <a:highlight>
                  <a:srgbClr val="FFFFFF"/>
                </a:highlight>
                <a:latin typeface="Roboto" panose="020F0502020204030204" pitchFamily="2" charset="0"/>
              </a:rPr>
              <a:t>Observando el histograma, se puede concluir que existe una asimetría a derecha o positiva, ya que la mayoría de los datos se concentran en los valores más bajos.</a:t>
            </a:r>
            <a:endParaRPr lang="es-AR" sz="1600" dirty="0"/>
          </a:p>
        </p:txBody>
      </p:sp>
      <p:pic>
        <p:nvPicPr>
          <p:cNvPr id="2050" name="Picture 2">
            <a:extLst>
              <a:ext uri="{FF2B5EF4-FFF2-40B4-BE49-F238E27FC236}">
                <a16:creationId xmlns:a16="http://schemas.microsoft.com/office/drawing/2014/main" id="{A64B1A78-B29A-837B-AF06-C212C5225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00" y="2448000"/>
            <a:ext cx="5014800" cy="342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50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dirty="0"/>
              <a:t>Análisis exploratorio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a:extLst>
              <a:ext uri="{FF2B5EF4-FFF2-40B4-BE49-F238E27FC236}">
                <a16:creationId xmlns:a16="http://schemas.microsoft.com/office/drawing/2014/main" id="{9B13AEE6-BE43-9E89-E8A1-96E416D14F5D}"/>
              </a:ext>
            </a:extLst>
          </p:cNvPr>
          <p:cNvSpPr txBox="1"/>
          <p:nvPr/>
        </p:nvSpPr>
        <p:spPr>
          <a:xfrm>
            <a:off x="6241173" y="3170326"/>
            <a:ext cx="5105401" cy="2123658"/>
          </a:xfrm>
          <a:prstGeom prst="rect">
            <a:avLst/>
          </a:prstGeom>
          <a:noFill/>
        </p:spPr>
        <p:txBody>
          <a:bodyPr wrap="square" rtlCol="0">
            <a:spAutoFit/>
          </a:bodyPr>
          <a:lstStyle/>
          <a:p>
            <a:r>
              <a:rPr lang="es-MX" b="1" dirty="0">
                <a:highlight>
                  <a:srgbClr val="FFFFFF"/>
                </a:highlight>
                <a:latin typeface="Söhne"/>
              </a:rPr>
              <a:t>¿El monto pagado varía según la zona geográfica?</a:t>
            </a:r>
            <a:endParaRPr lang="es-MX" sz="1800" b="1" i="0" dirty="0">
              <a:effectLst/>
              <a:highlight>
                <a:srgbClr val="FFFFFF"/>
              </a:highlight>
              <a:latin typeface="Söhne"/>
            </a:endParaRPr>
          </a:p>
          <a:p>
            <a:endParaRPr lang="es-MX" dirty="0">
              <a:highlight>
                <a:srgbClr val="FFFFFF"/>
              </a:highlight>
              <a:latin typeface="Söhne"/>
            </a:endParaRPr>
          </a:p>
          <a:p>
            <a:r>
              <a:rPr lang="es-MX" sz="1600" b="0" i="0" dirty="0">
                <a:solidFill>
                  <a:srgbClr val="212121"/>
                </a:solidFill>
                <a:effectLst/>
                <a:highlight>
                  <a:srgbClr val="FFFFFF"/>
                </a:highlight>
                <a:latin typeface="Roboto" panose="02000000000000000000" pitchFamily="2" charset="0"/>
              </a:rPr>
              <a:t>Se puede observar cómo el Gran Buenos Aires (zonas Norte, Oeste y Sur) concentra poco más del 40% del pagado total, lo que nos da a entender que son zonas de alta demanda de efectivo. En cuanto al interior, las zonas que más se destacan son Litoral y Mediterránea.</a:t>
            </a:r>
            <a:endParaRPr lang="es-AR" sz="1600" dirty="0"/>
          </a:p>
        </p:txBody>
      </p:sp>
      <p:pic>
        <p:nvPicPr>
          <p:cNvPr id="3074" name="Picture 2">
            <a:extLst>
              <a:ext uri="{FF2B5EF4-FFF2-40B4-BE49-F238E27FC236}">
                <a16:creationId xmlns:a16="http://schemas.microsoft.com/office/drawing/2014/main" id="{6195762E-E227-EB33-CF76-CFAED1398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52750"/>
            <a:ext cx="5014800" cy="377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0667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311</TotalTime>
  <Words>797</Words>
  <Application>Microsoft Office PowerPoint</Application>
  <PresentationFormat>Panorámica</PresentationFormat>
  <Paragraphs>110</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Aptos</vt:lpstr>
      <vt:lpstr>Aptos Display</vt:lpstr>
      <vt:lpstr>Aptos Narrow</vt:lpstr>
      <vt:lpstr>Arial</vt:lpstr>
      <vt:lpstr>Calibri</vt:lpstr>
      <vt:lpstr>Roboto</vt:lpstr>
      <vt:lpstr>Söhne</vt:lpstr>
      <vt:lpstr>Tema de Office</vt:lpstr>
      <vt:lpstr>Presentación Ejecutiva</vt:lpstr>
      <vt:lpstr>Índice</vt:lpstr>
      <vt:lpstr>Índice</vt:lpstr>
      <vt:lpstr>Contexto y Objetivo</vt:lpstr>
      <vt:lpstr>Hipótesis</vt:lpstr>
      <vt:lpstr>Análisis exploratorio</vt:lpstr>
      <vt:lpstr>Análisis exploratorio</vt:lpstr>
      <vt:lpstr>Análisis exploratorio</vt:lpstr>
      <vt:lpstr>Análisis exploratorio</vt:lpstr>
      <vt:lpstr>Análisis exploratorio</vt:lpstr>
      <vt:lpstr>Insights EDA</vt:lpstr>
      <vt:lpstr>Modelado</vt:lpstr>
      <vt:lpstr>Conclusiones</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Ejecutiva</dc:title>
  <dc:creator>Federico DE GIORGIO</dc:creator>
  <cp:lastModifiedBy>Federico DE GIORGIO</cp:lastModifiedBy>
  <cp:revision>1</cp:revision>
  <dcterms:created xsi:type="dcterms:W3CDTF">2024-04-21T15:26:37Z</dcterms:created>
  <dcterms:modified xsi:type="dcterms:W3CDTF">2024-07-07T17:38:40Z</dcterms:modified>
</cp:coreProperties>
</file>