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8446" autoAdjust="0"/>
  </p:normalViewPr>
  <p:slideViewPr>
    <p:cSldViewPr snapToGrid="0">
      <p:cViewPr varScale="1">
        <p:scale>
          <a:sx n="56" d="100"/>
          <a:sy n="56" d="100"/>
        </p:scale>
        <p:origin x="26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18535-F3B1-47A0-B5EA-F97D672B862C}" type="datetimeFigureOut">
              <a:rPr lang="de-DE" smtClean="0"/>
              <a:t>20.05.2016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407A2-0576-414B-A11F-E413BF9E2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98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Wie die Unreal Engine</a:t>
            </a:r>
          </a:p>
          <a:p>
            <a:endParaRPr lang="de-DE" dirty="0" smtClean="0"/>
          </a:p>
          <a:p>
            <a:r>
              <a:rPr lang="de-DE" dirty="0" smtClean="0"/>
              <a:t>- wobei Unity für die 3D Entwicklung entwickelt wurde und der 2D </a:t>
            </a:r>
            <a:r>
              <a:rPr lang="de-DE" dirty="0" err="1" smtClean="0"/>
              <a:t>part</a:t>
            </a:r>
            <a:r>
              <a:rPr lang="de-DE" dirty="0" smtClean="0"/>
              <a:t> erst im </a:t>
            </a:r>
            <a:r>
              <a:rPr lang="de-DE" dirty="0" err="1" smtClean="0"/>
              <a:t>nachinein</a:t>
            </a:r>
            <a:r>
              <a:rPr lang="de-DE" dirty="0" smtClean="0"/>
              <a:t> dazu </a:t>
            </a:r>
            <a:r>
              <a:rPr lang="de-DE" dirty="0" err="1" smtClean="0"/>
              <a:t>gefrikkelt</a:t>
            </a:r>
            <a:r>
              <a:rPr lang="de-DE" dirty="0" smtClean="0"/>
              <a:t> wurde</a:t>
            </a:r>
          </a:p>
          <a:p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UnityScript</a:t>
            </a:r>
            <a:r>
              <a:rPr lang="de-DE" dirty="0" smtClean="0"/>
              <a:t>, C# und Boo</a:t>
            </a:r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407A2-0576-414B-A11F-E413BF9E2F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6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Unterstützt 24 Große Plattformen, welche sich in mobile, VR, Computer, Konsole und TV Plattformen aufteilen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z.B. ein entwickelt man ein Mobile Game. Und mit einem Click läuft es auf IOS, Android, Windows Phone und </a:t>
            </a:r>
            <a:r>
              <a:rPr lang="de-DE" dirty="0" err="1" smtClean="0"/>
              <a:t>Tizen</a:t>
            </a:r>
            <a:endParaRPr lang="de-DE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Das ist ein Grund warum Unity der Weltmarktführer in Q1 2016 für die Masse an installierten mobile Games war. Android 81 % und </a:t>
            </a:r>
            <a:r>
              <a:rPr lang="de-DE" dirty="0" err="1" smtClean="0"/>
              <a:t>iOS</a:t>
            </a:r>
            <a:r>
              <a:rPr lang="de-DE" dirty="0" smtClean="0"/>
              <a:t> 17%.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Bietet einen Schnellen und einfachen Zugriff auf wichtige Informationen, die helfen dein Spiel zu verbessern. Im wirtschaftlichen und Spiele technischen Sinne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Bietet ein Framework, welches sich mit real-time </a:t>
            </a:r>
            <a:r>
              <a:rPr lang="de-DE" dirty="0" err="1" smtClean="0"/>
              <a:t>netzwerk</a:t>
            </a:r>
            <a:r>
              <a:rPr lang="de-DE" dirty="0" smtClean="0"/>
              <a:t> Anwendungen befasst, </a:t>
            </a:r>
            <a:r>
              <a:rPr lang="de-DE" dirty="0" err="1" smtClean="0"/>
              <a:t>unterstüzt</a:t>
            </a:r>
            <a:r>
              <a:rPr lang="de-DE" dirty="0" smtClean="0"/>
              <a:t> den Entwickler beispielsweise auch durch </a:t>
            </a:r>
            <a:r>
              <a:rPr lang="de-DE" dirty="0" err="1" smtClean="0"/>
              <a:t>Matchmaker</a:t>
            </a:r>
            <a:r>
              <a:rPr lang="de-DE" dirty="0" smtClean="0"/>
              <a:t> Servers, um eine gleichbleibende Qualität der Sessions zu sichern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407A2-0576-414B-A11F-E413BF9E2F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84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05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4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0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7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8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1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7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3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dewith.unity.com/" TargetMode="External"/><Relationship Id="rId2" Type="http://schemas.openxmlformats.org/officeDocument/2006/relationships/hyperlink" Target="https://unity3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unity3d.com/Manua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Unity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Fabian Schäfer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76886" cy="71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Unity?</a:t>
            </a:r>
          </a:p>
          <a:p>
            <a:r>
              <a:rPr lang="de-DE" dirty="0" smtClean="0"/>
              <a:t>Was zeichnet Unity aus?</a:t>
            </a:r>
          </a:p>
          <a:p>
            <a:r>
              <a:rPr lang="de-DE" dirty="0" smtClean="0"/>
              <a:t>Projekte mit Unity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Unity?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Lauftzeit</a:t>
            </a:r>
            <a:r>
              <a:rPr lang="de-DE" dirty="0" smtClean="0"/>
              <a:t>- und Entwicklungsumgebung für Spiele</a:t>
            </a:r>
          </a:p>
          <a:p>
            <a:r>
              <a:rPr lang="de-DE" dirty="0" smtClean="0"/>
              <a:t>Erlaubt die Entwicklung von sowohl 3D als auch 2D Anwendungen </a:t>
            </a:r>
          </a:p>
          <a:p>
            <a:r>
              <a:rPr lang="de-DE" dirty="0" smtClean="0"/>
              <a:t>Unity unterstützt zahlreiche Programmiersprachen </a:t>
            </a:r>
          </a:p>
          <a:p>
            <a:r>
              <a:rPr lang="de-DE" dirty="0" smtClean="0"/>
              <a:t>Unterstützt </a:t>
            </a:r>
            <a:r>
              <a:rPr lang="de-DE" dirty="0" err="1" smtClean="0"/>
              <a:t>visual</a:t>
            </a:r>
            <a:r>
              <a:rPr lang="de-DE" dirty="0" smtClean="0"/>
              <a:t> Scripting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084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zeichnet Unity aus?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Multiplattform Unterstützung </a:t>
            </a:r>
            <a:endParaRPr lang="de-DE" dirty="0"/>
          </a:p>
          <a:p>
            <a:pPr lvl="1"/>
            <a:r>
              <a:rPr lang="de-DE" dirty="0" smtClean="0"/>
              <a:t>Vereinfacht es Software für unterschiedliche Geräte zu entwickeln </a:t>
            </a:r>
          </a:p>
          <a:p>
            <a:pPr lvl="1"/>
            <a:r>
              <a:rPr lang="de-DE" dirty="0" err="1" smtClean="0"/>
              <a:t>One-click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Großes Forum mit einer Vielzahl an Tutorials</a:t>
            </a:r>
          </a:p>
          <a:p>
            <a:r>
              <a:rPr lang="de-DE" dirty="0" smtClean="0"/>
              <a:t>Eine Vielzahl von Frameworks z.B. Unity Analytics oder </a:t>
            </a:r>
            <a:r>
              <a:rPr lang="de-DE" dirty="0" err="1" smtClean="0"/>
              <a:t>Uinity</a:t>
            </a:r>
            <a:r>
              <a:rPr lang="de-DE" dirty="0" smtClean="0"/>
              <a:t> Multiplayer</a:t>
            </a:r>
          </a:p>
          <a:p>
            <a:r>
              <a:rPr lang="de-DE" dirty="0" smtClean="0"/>
              <a:t>Hohe Modifizierbarkeit, durch großen Anteil von selbstgeschriebenen Scripts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48" y="4860831"/>
            <a:ext cx="5515745" cy="1352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 mit Unity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Aufgrund der „Einfachheit“ von Unity wird es von vielen Indie Entwickler genutzt, zum Beispiel wie bei Puzzle</a:t>
            </a:r>
          </a:p>
          <a:p>
            <a:r>
              <a:rPr lang="de-DE" dirty="0" smtClean="0"/>
              <a:t>Zu den Bekannten Projekten zählen </a:t>
            </a:r>
            <a:r>
              <a:rPr lang="de-DE" dirty="0" err="1" smtClean="0"/>
              <a:t>Kerbal</a:t>
            </a:r>
            <a:r>
              <a:rPr lang="de-DE" dirty="0" smtClean="0"/>
              <a:t> Space </a:t>
            </a:r>
            <a:r>
              <a:rPr lang="de-DE" dirty="0" err="1" smtClean="0"/>
              <a:t>Program</a:t>
            </a:r>
            <a:r>
              <a:rPr lang="de-DE" dirty="0" smtClean="0"/>
              <a:t>, </a:t>
            </a:r>
            <a:r>
              <a:rPr lang="de-DE" dirty="0" err="1" smtClean="0"/>
              <a:t>Hearthstone</a:t>
            </a:r>
            <a:r>
              <a:rPr lang="de-DE" dirty="0" smtClean="0"/>
              <a:t>, Cities Skylines und viele mehr</a:t>
            </a:r>
          </a:p>
          <a:p>
            <a:r>
              <a:rPr lang="de-DE" dirty="0" smtClean="0"/>
              <a:t>Allerdings werden AAA-Titel meist in der Unternehmen eigenen Engine geschrieben, weshalb Unity dort noch nicht wirklich eingesetzt wurde</a:t>
            </a:r>
          </a:p>
        </p:txBody>
      </p:sp>
    </p:spTree>
    <p:extLst>
      <p:ext uri="{BB962C8B-B14F-4D97-AF65-F5344CB8AC3E}">
        <p14:creationId xmlns:p14="http://schemas.microsoft.com/office/powerpoint/2010/main" val="32845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/>
              <a:t>: https://</a:t>
            </a:r>
            <a:r>
              <a:rPr lang="de-DE" dirty="0" smtClean="0"/>
              <a:t>github.com/Digister/ePortfolio/Testproject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https://unity3d.com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http://madewith.unity.com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docs.unity3d.com/Manual/index.html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3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321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Unity</vt:lpstr>
      <vt:lpstr>GliederUNG</vt:lpstr>
      <vt:lpstr>Was ist Unity?</vt:lpstr>
      <vt:lpstr>Was zeichnet Unity aus?</vt:lpstr>
      <vt:lpstr>Projekte mit Unity</vt:lpstr>
      <vt:lpstr>Demo</vt:lpstr>
      <vt:lpstr>Quellen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Schaefer, Fabian</dc:creator>
  <cp:lastModifiedBy>Schaefer, Fabian</cp:lastModifiedBy>
  <cp:revision>18</cp:revision>
  <dcterms:created xsi:type="dcterms:W3CDTF">2016-05-16T12:07:07Z</dcterms:created>
  <dcterms:modified xsi:type="dcterms:W3CDTF">2016-05-20T09:14:21Z</dcterms:modified>
</cp:coreProperties>
</file>