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5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5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1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5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5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5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7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6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53C1-C42C-4BE3-803D-5AF106A0BD72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533F-3628-4A43-9BE7-F9C9770AD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87484" y="814647"/>
            <a:ext cx="8104909" cy="505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53985" y="432262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 Form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19993" y="1205346"/>
            <a:ext cx="5045825" cy="37906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19993" y="5162203"/>
            <a:ext cx="5045825" cy="3408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19356" y="4006735"/>
            <a:ext cx="1251065" cy="3491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19356" y="4572001"/>
            <a:ext cx="1251065" cy="3491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319356" y="5153892"/>
            <a:ext cx="1251065" cy="3491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Exit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319356" y="1205346"/>
            <a:ext cx="1251065" cy="25686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19993" y="967848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Chat log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28306" y="5503025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Chat Text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19356" y="959125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Users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9356" y="5525970"/>
            <a:ext cx="1463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Chat log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8265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87484" y="814647"/>
            <a:ext cx="8104909" cy="505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53985" y="432262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– File Transfer</a:t>
            </a:r>
          </a:p>
        </p:txBody>
      </p:sp>
    </p:spTree>
    <p:extLst>
      <p:ext uri="{BB962C8B-B14F-4D97-AF65-F5344CB8AC3E}">
        <p14:creationId xmlns:p14="http://schemas.microsoft.com/office/powerpoint/2010/main" val="378786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최재혁</dc:creator>
  <cp:lastModifiedBy>최재혁</cp:lastModifiedBy>
  <cp:revision>1</cp:revision>
  <dcterms:created xsi:type="dcterms:W3CDTF">2022-05-21T08:41:53Z</dcterms:created>
  <dcterms:modified xsi:type="dcterms:W3CDTF">2022-05-21T08:43:08Z</dcterms:modified>
</cp:coreProperties>
</file>