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BC403"/>
    <a:srgbClr val="2D2D2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7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20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835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89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041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561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274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4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64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838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586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04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43F7-297F-4899-B0A5-B26BE3C4F43F}" type="datetimeFigureOut">
              <a:rPr lang="fi-FI" smtClean="0"/>
              <a:t>8.9.2019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2CB1-192B-4B59-AC88-71E5D007BA8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384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vahaun tulos haulle black white fog background">
            <a:extLst>
              <a:ext uri="{FF2B5EF4-FFF2-40B4-BE49-F238E27FC236}">
                <a16:creationId xmlns:a16="http://schemas.microsoft.com/office/drawing/2014/main" id="{0589E701-2B11-4C80-9DE8-334D98E3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67000" y="2667002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orakulmio 3">
            <a:extLst>
              <a:ext uri="{FF2B5EF4-FFF2-40B4-BE49-F238E27FC236}">
                <a16:creationId xmlns:a16="http://schemas.microsoft.com/office/drawing/2014/main" id="{EAA55246-3467-4849-B309-B475E48F1A62}"/>
              </a:ext>
            </a:extLst>
          </p:cNvPr>
          <p:cNvSpPr/>
          <p:nvPr/>
        </p:nvSpPr>
        <p:spPr>
          <a:xfrm>
            <a:off x="0" y="-1"/>
            <a:ext cx="6858000" cy="870155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A7698FE6-CEB6-4985-9F16-E3EF01E218F6}"/>
              </a:ext>
            </a:extLst>
          </p:cNvPr>
          <p:cNvSpPr txBox="1"/>
          <p:nvPr/>
        </p:nvSpPr>
        <p:spPr>
          <a:xfrm>
            <a:off x="206477" y="142688"/>
            <a:ext cx="398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C00"/>
                </a:solidFill>
                <a:latin typeface="LUCKY TYPEWRITER" panose="02000500000000000000" pitchFamily="2" charset="0"/>
              </a:rPr>
              <a:t>Urho Matti v3.0</a:t>
            </a:r>
            <a:endParaRPr lang="fi-FI" sz="3200" b="1" dirty="0">
              <a:solidFill>
                <a:srgbClr val="FFCC00"/>
              </a:solidFill>
              <a:latin typeface="LUCKY TYPEWRITER" panose="02000500000000000000" pitchFamily="2" charset="0"/>
            </a:endParaRPr>
          </a:p>
        </p:txBody>
      </p:sp>
      <p:grpSp>
        <p:nvGrpSpPr>
          <p:cNvPr id="15" name="Ryhmä 14">
            <a:extLst>
              <a:ext uri="{FF2B5EF4-FFF2-40B4-BE49-F238E27FC236}">
                <a16:creationId xmlns:a16="http://schemas.microsoft.com/office/drawing/2014/main" id="{0BA50D17-4CFE-4F9F-9EBC-0E50715E67A1}"/>
              </a:ext>
            </a:extLst>
          </p:cNvPr>
          <p:cNvGrpSpPr/>
          <p:nvPr/>
        </p:nvGrpSpPr>
        <p:grpSpPr>
          <a:xfrm>
            <a:off x="6179573" y="280219"/>
            <a:ext cx="471950" cy="309712"/>
            <a:chOff x="5987844" y="182137"/>
            <a:chExt cx="471950" cy="483872"/>
          </a:xfrm>
        </p:grpSpPr>
        <p:cxnSp>
          <p:nvCxnSpPr>
            <p:cNvPr id="8" name="Suora yhdysviiva 7">
              <a:extLst>
                <a:ext uri="{FF2B5EF4-FFF2-40B4-BE49-F238E27FC236}">
                  <a16:creationId xmlns:a16="http://schemas.microsoft.com/office/drawing/2014/main" id="{6D3F6DA1-51ED-4FB3-B1DC-DF3FCA895A6B}"/>
                </a:ext>
              </a:extLst>
            </p:cNvPr>
            <p:cNvCxnSpPr>
              <a:cxnSpLocks/>
            </p:cNvCxnSpPr>
            <p:nvPr/>
          </p:nvCxnSpPr>
          <p:spPr>
            <a:xfrm>
              <a:off x="5987844" y="182137"/>
              <a:ext cx="47195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uora yhdysviiva 8">
              <a:extLst>
                <a:ext uri="{FF2B5EF4-FFF2-40B4-BE49-F238E27FC236}">
                  <a16:creationId xmlns:a16="http://schemas.microsoft.com/office/drawing/2014/main" id="{FC1D96FF-1F7C-4959-8341-1A4E33F30E0A}"/>
                </a:ext>
              </a:extLst>
            </p:cNvPr>
            <p:cNvCxnSpPr>
              <a:cxnSpLocks/>
            </p:cNvCxnSpPr>
            <p:nvPr/>
          </p:nvCxnSpPr>
          <p:spPr>
            <a:xfrm>
              <a:off x="5987844" y="435075"/>
              <a:ext cx="47195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uora yhdysviiva 9">
              <a:extLst>
                <a:ext uri="{FF2B5EF4-FFF2-40B4-BE49-F238E27FC236}">
                  <a16:creationId xmlns:a16="http://schemas.microsoft.com/office/drawing/2014/main" id="{7427E68B-04F1-4EA7-98B0-B4CBE5B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844" y="666009"/>
              <a:ext cx="47195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uorakulmio 15">
            <a:extLst>
              <a:ext uri="{FF2B5EF4-FFF2-40B4-BE49-F238E27FC236}">
                <a16:creationId xmlns:a16="http://schemas.microsoft.com/office/drawing/2014/main" id="{633C99D2-F77E-437E-A94F-08479397CDA2}"/>
              </a:ext>
            </a:extLst>
          </p:cNvPr>
          <p:cNvSpPr/>
          <p:nvPr/>
        </p:nvSpPr>
        <p:spPr>
          <a:xfrm>
            <a:off x="0" y="870155"/>
            <a:ext cx="6858000" cy="6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Suorakulmio: Pyöristetyt kulmat 16">
            <a:extLst>
              <a:ext uri="{FF2B5EF4-FFF2-40B4-BE49-F238E27FC236}">
                <a16:creationId xmlns:a16="http://schemas.microsoft.com/office/drawing/2014/main" id="{C731ADB3-EA1C-406B-BA06-39A3F7D68667}"/>
              </a:ext>
            </a:extLst>
          </p:cNvPr>
          <p:cNvSpPr/>
          <p:nvPr/>
        </p:nvSpPr>
        <p:spPr>
          <a:xfrm>
            <a:off x="206477" y="980242"/>
            <a:ext cx="6445046" cy="42254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07AC1462-42B3-462F-BC73-2AAA677A349A}"/>
              </a:ext>
            </a:extLst>
          </p:cNvPr>
          <p:cNvSpPr txBox="1"/>
          <p:nvPr/>
        </p:nvSpPr>
        <p:spPr>
          <a:xfrm>
            <a:off x="206477" y="950168"/>
            <a:ext cx="644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Hae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laulua</a:t>
            </a:r>
            <a:endParaRPr lang="fi-FI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821F62D4-7984-4ED5-A9C9-F8C7F249C633}"/>
              </a:ext>
            </a:extLst>
          </p:cNvPr>
          <p:cNvSpPr txBox="1"/>
          <p:nvPr/>
        </p:nvSpPr>
        <p:spPr>
          <a:xfrm>
            <a:off x="604685" y="4159044"/>
            <a:ext cx="5574888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800" b="1" dirty="0">
                <a:solidFill>
                  <a:srgbClr val="FFC000"/>
                </a:solidFill>
                <a:latin typeface="LUCKY TYPEWRITER" panose="02000500000000000000" pitchFamily="2" charset="0"/>
              </a:rPr>
              <a:t>Urho 						  Matti </a:t>
            </a:r>
          </a:p>
        </p:txBody>
      </p:sp>
      <p:pic>
        <p:nvPicPr>
          <p:cNvPr id="21" name="Kuva 20">
            <a:extLst>
              <a:ext uri="{FF2B5EF4-FFF2-40B4-BE49-F238E27FC236}">
                <a16:creationId xmlns:a16="http://schemas.microsoft.com/office/drawing/2014/main" id="{43D67B9B-AD48-4549-A9A0-ADDFCA489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13954"/>
          <a:stretch/>
        </p:blipFill>
        <p:spPr>
          <a:xfrm>
            <a:off x="1002890" y="8696921"/>
            <a:ext cx="2300750" cy="3011125"/>
          </a:xfrm>
          <a:prstGeom prst="rect">
            <a:avLst/>
          </a:prstGeom>
        </p:spPr>
      </p:pic>
      <p:pic>
        <p:nvPicPr>
          <p:cNvPr id="23" name="Kuva 22">
            <a:extLst>
              <a:ext uri="{FF2B5EF4-FFF2-40B4-BE49-F238E27FC236}">
                <a16:creationId xmlns:a16="http://schemas.microsoft.com/office/drawing/2014/main" id="{7F8AF5F8-2ECA-4BDB-9C1D-857011163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00" y="8696921"/>
            <a:ext cx="2168010" cy="3011125"/>
          </a:xfrm>
          <a:prstGeom prst="rect">
            <a:avLst/>
          </a:prstGeom>
        </p:spPr>
      </p:pic>
      <p:sp>
        <p:nvSpPr>
          <p:cNvPr id="2" name="Tekstiruutu 1">
            <a:extLst>
              <a:ext uri="{FF2B5EF4-FFF2-40B4-BE49-F238E27FC236}">
                <a16:creationId xmlns:a16="http://schemas.microsoft.com/office/drawing/2014/main" id="{44BBD411-18ED-448F-97F9-798DA828E00B}"/>
              </a:ext>
            </a:extLst>
          </p:cNvPr>
          <p:cNvSpPr txBox="1"/>
          <p:nvPr/>
        </p:nvSpPr>
        <p:spPr>
          <a:xfrm>
            <a:off x="4033685" y="6206106"/>
            <a:ext cx="210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FFC000"/>
                </a:solidFill>
                <a:latin typeface="LUCKY TYPEWRITER" panose="02000500000000000000" pitchFamily="2" charset="0"/>
              </a:rPr>
              <a:t>v3.0</a:t>
            </a:r>
            <a:endParaRPr lang="fi-FI" sz="3600" b="1" dirty="0">
              <a:solidFill>
                <a:srgbClr val="FFC000"/>
              </a:solidFill>
              <a:latin typeface="LUCKY TYPEWRITER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EAA55246-3467-4849-B309-B475E48F1A62}"/>
              </a:ext>
            </a:extLst>
          </p:cNvPr>
          <p:cNvSpPr/>
          <p:nvPr/>
        </p:nvSpPr>
        <p:spPr>
          <a:xfrm>
            <a:off x="0" y="-1"/>
            <a:ext cx="6858000" cy="870155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A7698FE6-CEB6-4985-9F16-E3EF01E218F6}"/>
              </a:ext>
            </a:extLst>
          </p:cNvPr>
          <p:cNvSpPr txBox="1"/>
          <p:nvPr/>
        </p:nvSpPr>
        <p:spPr>
          <a:xfrm>
            <a:off x="206477" y="142688"/>
            <a:ext cx="398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C00"/>
                </a:solidFill>
                <a:latin typeface="LUCKY TYPEWRITER" panose="02000500000000000000" pitchFamily="2" charset="0"/>
              </a:rPr>
              <a:t>Urho Matti v3.0</a:t>
            </a:r>
            <a:endParaRPr lang="fi-FI" sz="3200" b="1" dirty="0">
              <a:solidFill>
                <a:srgbClr val="FFCC00"/>
              </a:solidFill>
              <a:latin typeface="LUCKY TYPEWRITER" panose="02000500000000000000" pitchFamily="2" charset="0"/>
            </a:endParaRPr>
          </a:p>
        </p:txBody>
      </p:sp>
      <p:grpSp>
        <p:nvGrpSpPr>
          <p:cNvPr id="15" name="Ryhmä 14">
            <a:extLst>
              <a:ext uri="{FF2B5EF4-FFF2-40B4-BE49-F238E27FC236}">
                <a16:creationId xmlns:a16="http://schemas.microsoft.com/office/drawing/2014/main" id="{0BA50D17-4CFE-4F9F-9EBC-0E50715E67A1}"/>
              </a:ext>
            </a:extLst>
          </p:cNvPr>
          <p:cNvGrpSpPr/>
          <p:nvPr/>
        </p:nvGrpSpPr>
        <p:grpSpPr>
          <a:xfrm>
            <a:off x="6179573" y="280219"/>
            <a:ext cx="471950" cy="309712"/>
            <a:chOff x="5987844" y="182137"/>
            <a:chExt cx="471950" cy="483872"/>
          </a:xfrm>
        </p:grpSpPr>
        <p:cxnSp>
          <p:nvCxnSpPr>
            <p:cNvPr id="8" name="Suora yhdysviiva 7">
              <a:extLst>
                <a:ext uri="{FF2B5EF4-FFF2-40B4-BE49-F238E27FC236}">
                  <a16:creationId xmlns:a16="http://schemas.microsoft.com/office/drawing/2014/main" id="{6D3F6DA1-51ED-4FB3-B1DC-DF3FCA895A6B}"/>
                </a:ext>
              </a:extLst>
            </p:cNvPr>
            <p:cNvCxnSpPr>
              <a:cxnSpLocks/>
            </p:cNvCxnSpPr>
            <p:nvPr/>
          </p:nvCxnSpPr>
          <p:spPr>
            <a:xfrm>
              <a:off x="5987844" y="182137"/>
              <a:ext cx="47195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uora yhdysviiva 8">
              <a:extLst>
                <a:ext uri="{FF2B5EF4-FFF2-40B4-BE49-F238E27FC236}">
                  <a16:creationId xmlns:a16="http://schemas.microsoft.com/office/drawing/2014/main" id="{FC1D96FF-1F7C-4959-8341-1A4E33F30E0A}"/>
                </a:ext>
              </a:extLst>
            </p:cNvPr>
            <p:cNvCxnSpPr>
              <a:cxnSpLocks/>
            </p:cNvCxnSpPr>
            <p:nvPr/>
          </p:nvCxnSpPr>
          <p:spPr>
            <a:xfrm>
              <a:off x="5987844" y="435075"/>
              <a:ext cx="47195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uora yhdysviiva 9">
              <a:extLst>
                <a:ext uri="{FF2B5EF4-FFF2-40B4-BE49-F238E27FC236}">
                  <a16:creationId xmlns:a16="http://schemas.microsoft.com/office/drawing/2014/main" id="{7427E68B-04F1-4EA7-98B0-B4CBE5B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844" y="666009"/>
              <a:ext cx="47195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uorakulmio 15">
            <a:extLst>
              <a:ext uri="{FF2B5EF4-FFF2-40B4-BE49-F238E27FC236}">
                <a16:creationId xmlns:a16="http://schemas.microsoft.com/office/drawing/2014/main" id="{633C99D2-F77E-437E-A94F-08479397CDA2}"/>
              </a:ext>
            </a:extLst>
          </p:cNvPr>
          <p:cNvSpPr/>
          <p:nvPr/>
        </p:nvSpPr>
        <p:spPr>
          <a:xfrm>
            <a:off x="0" y="870155"/>
            <a:ext cx="6858000" cy="6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Suorakulmio: Pyöristetyt kulmat 16">
            <a:extLst>
              <a:ext uri="{FF2B5EF4-FFF2-40B4-BE49-F238E27FC236}">
                <a16:creationId xmlns:a16="http://schemas.microsoft.com/office/drawing/2014/main" id="{C731ADB3-EA1C-406B-BA06-39A3F7D68667}"/>
              </a:ext>
            </a:extLst>
          </p:cNvPr>
          <p:cNvSpPr/>
          <p:nvPr/>
        </p:nvSpPr>
        <p:spPr>
          <a:xfrm>
            <a:off x="206477" y="980242"/>
            <a:ext cx="6445046" cy="42254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07AC1462-42B3-462F-BC73-2AAA677A349A}"/>
              </a:ext>
            </a:extLst>
          </p:cNvPr>
          <p:cNvSpPr txBox="1"/>
          <p:nvPr/>
        </p:nvSpPr>
        <p:spPr>
          <a:xfrm>
            <a:off x="206477" y="951344"/>
            <a:ext cx="644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Hae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laulua</a:t>
            </a:r>
            <a:endParaRPr lang="fi-FI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FF5D93E0-C33A-4521-838E-8693907D3D16}"/>
              </a:ext>
            </a:extLst>
          </p:cNvPr>
          <p:cNvSpPr txBox="1"/>
          <p:nvPr/>
        </p:nvSpPr>
        <p:spPr>
          <a:xfrm>
            <a:off x="-3" y="11587647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Juhlavat</a:t>
            </a:r>
            <a:endParaRPr lang="fi-FI" sz="2400" dirty="0"/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0EE4BCB1-A8C5-4BB4-858E-860BEA9BBBD6}"/>
              </a:ext>
            </a:extLst>
          </p:cNvPr>
          <p:cNvCxnSpPr/>
          <p:nvPr/>
        </p:nvCxnSpPr>
        <p:spPr>
          <a:xfrm>
            <a:off x="206474" y="11499663"/>
            <a:ext cx="644504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iruutu 11">
            <a:extLst>
              <a:ext uri="{FF2B5EF4-FFF2-40B4-BE49-F238E27FC236}">
                <a16:creationId xmlns:a16="http://schemas.microsoft.com/office/drawing/2014/main" id="{3CD46FA2-7E77-472B-B41B-862FD551DABB}"/>
              </a:ext>
            </a:extLst>
          </p:cNvPr>
          <p:cNvSpPr txBox="1"/>
          <p:nvPr/>
        </p:nvSpPr>
        <p:spPr>
          <a:xfrm>
            <a:off x="206477" y="1696065"/>
            <a:ext cx="644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201. </a:t>
            </a:r>
            <a:r>
              <a:rPr lang="en-US" sz="3600" b="1" dirty="0" err="1"/>
              <a:t>Varpunen</a:t>
            </a:r>
            <a:r>
              <a:rPr lang="en-US" sz="3600" b="1" dirty="0"/>
              <a:t> </a:t>
            </a:r>
            <a:r>
              <a:rPr lang="en-US" sz="3600" b="1" dirty="0" err="1"/>
              <a:t>jouluaamuna</a:t>
            </a:r>
            <a:endParaRPr lang="fi-FI" sz="3600" b="1" dirty="0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AD487AE2-8089-4456-B6CC-0E668F4E1F3E}"/>
              </a:ext>
            </a:extLst>
          </p:cNvPr>
          <p:cNvSpPr txBox="1"/>
          <p:nvPr/>
        </p:nvSpPr>
        <p:spPr>
          <a:xfrm>
            <a:off x="206475" y="2274178"/>
            <a:ext cx="644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San. Zacharias </a:t>
            </a:r>
            <a:r>
              <a:rPr lang="en-US" sz="2400" i="1" dirty="0" err="1">
                <a:solidFill>
                  <a:schemeClr val="bg2">
                    <a:lumMod val="50000"/>
                  </a:schemeClr>
                </a:solidFill>
              </a:rPr>
              <a:t>Topelius</a:t>
            </a:r>
            <a:endParaRPr lang="fi-FI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9A72484F-887B-41C8-BB4F-80BF690C25FE}"/>
              </a:ext>
            </a:extLst>
          </p:cNvPr>
          <p:cNvSpPr txBox="1"/>
          <p:nvPr/>
        </p:nvSpPr>
        <p:spPr>
          <a:xfrm>
            <a:off x="206475" y="2936945"/>
            <a:ext cx="644504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Lumi on jo peittänyt kukat </a:t>
            </a:r>
            <a:r>
              <a:rPr lang="fi-FI" sz="2400" dirty="0" err="1"/>
              <a:t>laaksosessa</a:t>
            </a:r>
            <a:br>
              <a:rPr lang="fi-FI" sz="2400" dirty="0"/>
            </a:br>
            <a:r>
              <a:rPr lang="fi-FI" sz="2400" dirty="0"/>
              <a:t>Järven aalto jäätynyt talvipakkasessa</a:t>
            </a:r>
            <a:br>
              <a:rPr lang="fi-FI" sz="2400" dirty="0"/>
            </a:br>
            <a:r>
              <a:rPr lang="fi-FI" sz="2400" dirty="0"/>
              <a:t>Varpunen pienoinen, syönyt </a:t>
            </a:r>
            <a:r>
              <a:rPr lang="fi-FI" sz="2400" dirty="0" err="1"/>
              <a:t>kesäeinehen</a:t>
            </a:r>
            <a:br>
              <a:rPr lang="fi-FI" sz="2400" dirty="0"/>
            </a:br>
            <a:r>
              <a:rPr lang="fi-FI" sz="2400" dirty="0"/>
              <a:t>Järven aalto jäätynyt talvipakkasessa</a:t>
            </a:r>
          </a:p>
          <a:p>
            <a:endParaRPr lang="fi-FI" sz="2400" dirty="0"/>
          </a:p>
          <a:p>
            <a:r>
              <a:rPr lang="fi-FI" sz="2400" dirty="0"/>
              <a:t>Pienen pirtin portailla oli tyttökulta</a:t>
            </a:r>
            <a:br>
              <a:rPr lang="fi-FI" sz="2400" dirty="0"/>
            </a:br>
            <a:r>
              <a:rPr lang="fi-FI" sz="2400" dirty="0"/>
              <a:t>Tule, varpu, riemulla, ota siemen multa!</a:t>
            </a:r>
            <a:br>
              <a:rPr lang="fi-FI" sz="2400" dirty="0"/>
            </a:br>
            <a:r>
              <a:rPr lang="fi-FI" sz="2400" dirty="0"/>
              <a:t>Joulu on, koditon varpuseni onneton</a:t>
            </a:r>
            <a:br>
              <a:rPr lang="fi-FI" sz="2400" dirty="0"/>
            </a:br>
            <a:r>
              <a:rPr lang="fi-FI" sz="2400" dirty="0"/>
              <a:t>Tule tänne riemulla, ota siemen multa!</a:t>
            </a:r>
          </a:p>
          <a:p>
            <a:endParaRPr lang="fi-FI" sz="2400" dirty="0"/>
          </a:p>
          <a:p>
            <a:r>
              <a:rPr lang="fi-FI" sz="2400" dirty="0"/>
              <a:t>Tytön luo nyt riemuiten lensi varpukulta</a:t>
            </a:r>
            <a:br>
              <a:rPr lang="fi-FI" sz="2400" dirty="0"/>
            </a:br>
            <a:r>
              <a:rPr lang="fi-FI" sz="2400" dirty="0" err="1"/>
              <a:t>Kiitollisna</a:t>
            </a:r>
            <a:r>
              <a:rPr lang="fi-FI" sz="2400" dirty="0"/>
              <a:t> siemenen otan kyllä </a:t>
            </a:r>
            <a:r>
              <a:rPr lang="fi-FI" sz="2400" dirty="0" err="1"/>
              <a:t>sulta</a:t>
            </a:r>
            <a:br>
              <a:rPr lang="fi-FI" sz="2400" dirty="0"/>
            </a:br>
            <a:r>
              <a:rPr lang="fi-FI" sz="2400" dirty="0"/>
              <a:t>Palkita Jumala tahtoo kerran sinua</a:t>
            </a:r>
            <a:br>
              <a:rPr lang="fi-FI" sz="2400" dirty="0"/>
            </a:br>
            <a:r>
              <a:rPr lang="fi-FI" sz="2400" dirty="0" err="1"/>
              <a:t>Kiitollisna</a:t>
            </a:r>
            <a:r>
              <a:rPr lang="fi-FI" sz="2400" dirty="0"/>
              <a:t> siemenen otan kyllä </a:t>
            </a:r>
            <a:r>
              <a:rPr lang="fi-FI" sz="2400" dirty="0" err="1"/>
              <a:t>sulta</a:t>
            </a:r>
            <a:r>
              <a:rPr lang="fi-FI" sz="2400" dirty="0"/>
              <a:t>!</a:t>
            </a:r>
          </a:p>
          <a:p>
            <a:endParaRPr lang="fi-FI" sz="2400" dirty="0"/>
          </a:p>
          <a:p>
            <a:r>
              <a:rPr lang="fi-FI" sz="2400" dirty="0"/>
              <a:t>En </a:t>
            </a:r>
            <a:r>
              <a:rPr lang="fi-FI" sz="2400" dirty="0" err="1"/>
              <a:t>mä</a:t>
            </a:r>
            <a:r>
              <a:rPr lang="fi-FI" sz="2400" dirty="0"/>
              <a:t> ole, lapseni, lintu tästä maasta</a:t>
            </a:r>
            <a:br>
              <a:rPr lang="fi-FI" sz="2400" dirty="0"/>
            </a:br>
            <a:r>
              <a:rPr lang="fi-FI" sz="2400" dirty="0"/>
              <a:t>Olen pieni veljesi, tulin </a:t>
            </a:r>
            <a:r>
              <a:rPr lang="fi-FI" sz="2400" dirty="0" err="1"/>
              <a:t>taivahasta</a:t>
            </a:r>
            <a:br>
              <a:rPr lang="fi-FI" sz="2400" dirty="0"/>
            </a:br>
            <a:r>
              <a:rPr lang="fi-FI" sz="2400" dirty="0"/>
              <a:t>Siemenen pienoisen, jonka annoit </a:t>
            </a:r>
            <a:r>
              <a:rPr lang="fi-FI" sz="2400" dirty="0" err="1"/>
              <a:t>köyhällen</a:t>
            </a:r>
            <a:br>
              <a:rPr lang="fi-FI" sz="2400" dirty="0"/>
            </a:br>
            <a:r>
              <a:rPr lang="fi-FI" sz="2400" dirty="0"/>
              <a:t>Pieni sai </a:t>
            </a:r>
            <a:r>
              <a:rPr lang="fi-FI" sz="2400" dirty="0" err="1"/>
              <a:t>sun</a:t>
            </a:r>
            <a:r>
              <a:rPr lang="fi-FI" sz="2400" dirty="0"/>
              <a:t> veljesi enkeleitten maasta</a:t>
            </a:r>
            <a:br>
              <a:rPr lang="fi-FI" sz="2400" dirty="0"/>
            </a:br>
            <a:r>
              <a:rPr lang="fi-FI" sz="2400" dirty="0"/>
              <a:t>Siemenen pienoisen, jonka annoit </a:t>
            </a:r>
            <a:r>
              <a:rPr lang="fi-FI" sz="2400" dirty="0" err="1"/>
              <a:t>köyhällen</a:t>
            </a:r>
            <a:br>
              <a:rPr lang="fi-FI" sz="2400" dirty="0"/>
            </a:br>
            <a:r>
              <a:rPr lang="fi-FI" sz="2400" dirty="0"/>
              <a:t>Pieni sai </a:t>
            </a:r>
            <a:r>
              <a:rPr lang="fi-FI" sz="2400" dirty="0" err="1"/>
              <a:t>sun</a:t>
            </a:r>
            <a:r>
              <a:rPr lang="fi-FI" sz="2400" dirty="0"/>
              <a:t> veljesi enkeleitten maasta</a:t>
            </a:r>
          </a:p>
        </p:txBody>
      </p:sp>
    </p:spTree>
    <p:extLst>
      <p:ext uri="{BB962C8B-B14F-4D97-AF65-F5344CB8AC3E}">
        <p14:creationId xmlns:p14="http://schemas.microsoft.com/office/powerpoint/2010/main" val="251948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orakulmio 18">
            <a:extLst>
              <a:ext uri="{FF2B5EF4-FFF2-40B4-BE49-F238E27FC236}">
                <a16:creationId xmlns:a16="http://schemas.microsoft.com/office/drawing/2014/main" id="{E1FDA0E9-04D9-4864-9ABB-309F5538CF16}"/>
              </a:ext>
            </a:extLst>
          </p:cNvPr>
          <p:cNvSpPr/>
          <p:nvPr/>
        </p:nvSpPr>
        <p:spPr>
          <a:xfrm>
            <a:off x="0" y="870152"/>
            <a:ext cx="6858000" cy="11321841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EAA55246-3467-4849-B309-B475E48F1A62}"/>
              </a:ext>
            </a:extLst>
          </p:cNvPr>
          <p:cNvSpPr/>
          <p:nvPr/>
        </p:nvSpPr>
        <p:spPr>
          <a:xfrm>
            <a:off x="0" y="-1"/>
            <a:ext cx="6858000" cy="870155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A7698FE6-CEB6-4985-9F16-E3EF01E218F6}"/>
              </a:ext>
            </a:extLst>
          </p:cNvPr>
          <p:cNvSpPr txBox="1"/>
          <p:nvPr/>
        </p:nvSpPr>
        <p:spPr>
          <a:xfrm>
            <a:off x="206477" y="142688"/>
            <a:ext cx="398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C00"/>
                </a:solidFill>
                <a:latin typeface="LUCKY TYPEWRITER" panose="02000500000000000000" pitchFamily="2" charset="0"/>
              </a:rPr>
              <a:t>Urho Matti v3.0</a:t>
            </a:r>
            <a:endParaRPr lang="fi-FI" sz="3200" b="1" dirty="0">
              <a:solidFill>
                <a:srgbClr val="FFCC00"/>
              </a:solidFill>
              <a:latin typeface="LUCKY TYPEWRITER" panose="02000500000000000000" pitchFamily="2" charset="0"/>
            </a:endParaRPr>
          </a:p>
        </p:txBody>
      </p:sp>
      <p:grpSp>
        <p:nvGrpSpPr>
          <p:cNvPr id="15" name="Ryhmä 14">
            <a:extLst>
              <a:ext uri="{FF2B5EF4-FFF2-40B4-BE49-F238E27FC236}">
                <a16:creationId xmlns:a16="http://schemas.microsoft.com/office/drawing/2014/main" id="{0BA50D17-4CFE-4F9F-9EBC-0E50715E67A1}"/>
              </a:ext>
            </a:extLst>
          </p:cNvPr>
          <p:cNvGrpSpPr/>
          <p:nvPr/>
        </p:nvGrpSpPr>
        <p:grpSpPr>
          <a:xfrm>
            <a:off x="6179573" y="280219"/>
            <a:ext cx="361334" cy="309712"/>
            <a:chOff x="5987844" y="182137"/>
            <a:chExt cx="361334" cy="483872"/>
          </a:xfrm>
        </p:grpSpPr>
        <p:cxnSp>
          <p:nvCxnSpPr>
            <p:cNvPr id="8" name="Suora yhdysviiva 7">
              <a:extLst>
                <a:ext uri="{FF2B5EF4-FFF2-40B4-BE49-F238E27FC236}">
                  <a16:creationId xmlns:a16="http://schemas.microsoft.com/office/drawing/2014/main" id="{6D3F6DA1-51ED-4FB3-B1DC-DF3FCA895A6B}"/>
                </a:ext>
              </a:extLst>
            </p:cNvPr>
            <p:cNvCxnSpPr>
              <a:cxnSpLocks/>
            </p:cNvCxnSpPr>
            <p:nvPr/>
          </p:nvCxnSpPr>
          <p:spPr>
            <a:xfrm>
              <a:off x="5987844" y="182137"/>
              <a:ext cx="361334" cy="48387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uora yhdysviiva 9">
              <a:extLst>
                <a:ext uri="{FF2B5EF4-FFF2-40B4-BE49-F238E27FC236}">
                  <a16:creationId xmlns:a16="http://schemas.microsoft.com/office/drawing/2014/main" id="{7427E68B-04F1-4EA7-98B0-B4CBE5BB6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7844" y="182137"/>
              <a:ext cx="361334" cy="48387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uorakulmio 15">
            <a:extLst>
              <a:ext uri="{FF2B5EF4-FFF2-40B4-BE49-F238E27FC236}">
                <a16:creationId xmlns:a16="http://schemas.microsoft.com/office/drawing/2014/main" id="{633C99D2-F77E-437E-A94F-08479397CDA2}"/>
              </a:ext>
            </a:extLst>
          </p:cNvPr>
          <p:cNvSpPr/>
          <p:nvPr/>
        </p:nvSpPr>
        <p:spPr>
          <a:xfrm>
            <a:off x="0" y="870155"/>
            <a:ext cx="6858000" cy="6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Suorakulmio: Pyöristetyt kulmat 16">
            <a:extLst>
              <a:ext uri="{FF2B5EF4-FFF2-40B4-BE49-F238E27FC236}">
                <a16:creationId xmlns:a16="http://schemas.microsoft.com/office/drawing/2014/main" id="{C731ADB3-EA1C-406B-BA06-39A3F7D68667}"/>
              </a:ext>
            </a:extLst>
          </p:cNvPr>
          <p:cNvSpPr/>
          <p:nvPr/>
        </p:nvSpPr>
        <p:spPr>
          <a:xfrm>
            <a:off x="206477" y="980242"/>
            <a:ext cx="6445046" cy="42254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07AC1462-42B3-462F-BC73-2AAA677A349A}"/>
              </a:ext>
            </a:extLst>
          </p:cNvPr>
          <p:cNvSpPr txBox="1"/>
          <p:nvPr/>
        </p:nvSpPr>
        <p:spPr>
          <a:xfrm>
            <a:off x="206477" y="951344"/>
            <a:ext cx="644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Hae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laulua</a:t>
            </a:r>
            <a:endParaRPr lang="fi-FI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3624AE20-94AC-4106-BB63-963675C7D69E}"/>
              </a:ext>
            </a:extLst>
          </p:cNvPr>
          <p:cNvSpPr txBox="1"/>
          <p:nvPr/>
        </p:nvSpPr>
        <p:spPr>
          <a:xfrm>
            <a:off x="206477" y="1725561"/>
            <a:ext cx="6445043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Teekkarihymni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bg1"/>
                </a:solidFill>
              </a:rPr>
              <a:t>Juhlavat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101. De </a:t>
            </a:r>
            <a:r>
              <a:rPr lang="en-US" sz="2400" dirty="0" err="1">
                <a:solidFill>
                  <a:schemeClr val="bg1"/>
                </a:solidFill>
              </a:rPr>
              <a:t>Brevitate</a:t>
            </a:r>
            <a:r>
              <a:rPr lang="en-US" sz="2400" dirty="0">
                <a:solidFill>
                  <a:schemeClr val="bg1"/>
                </a:solidFill>
              </a:rPr>
              <a:t> Vitae</a:t>
            </a:r>
          </a:p>
          <a:p>
            <a:r>
              <a:rPr lang="en-US" sz="2400" dirty="0">
                <a:solidFill>
                  <a:schemeClr val="bg1"/>
                </a:solidFill>
              </a:rPr>
              <a:t>	102. Finlandia-</a:t>
            </a:r>
            <a:r>
              <a:rPr lang="en-US" sz="2400" dirty="0" err="1">
                <a:solidFill>
                  <a:schemeClr val="bg1"/>
                </a:solidFill>
              </a:rPr>
              <a:t>hymni</a:t>
            </a:r>
            <a:r>
              <a:rPr lang="en-US" sz="2400" b="1" dirty="0">
                <a:solidFill>
                  <a:schemeClr val="bg1"/>
                </a:solidFill>
              </a:rPr>
              <a:t>	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fi-FI" sz="2800" b="1" dirty="0">
                <a:solidFill>
                  <a:schemeClr val="bg1"/>
                </a:solidFill>
              </a:rPr>
              <a:t>Joulu</a:t>
            </a:r>
          </a:p>
          <a:p>
            <a:r>
              <a:rPr lang="fi-FI" sz="2800" b="1" dirty="0">
                <a:solidFill>
                  <a:schemeClr val="bg1"/>
                </a:solidFill>
              </a:rPr>
              <a:t>	</a:t>
            </a:r>
            <a:r>
              <a:rPr lang="fi-FI" sz="2400" dirty="0">
                <a:solidFill>
                  <a:schemeClr val="bg1"/>
                </a:solidFill>
              </a:rPr>
              <a:t>201. Varpunen jouluaamuna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b="1" dirty="0">
                <a:solidFill>
                  <a:schemeClr val="bg1"/>
                </a:solidFill>
              </a:rPr>
              <a:t>&lt;3</a:t>
            </a:r>
          </a:p>
          <a:p>
            <a:r>
              <a:rPr lang="fi-FI" sz="2800" b="1" dirty="0">
                <a:solidFill>
                  <a:schemeClr val="bg1"/>
                </a:solidFill>
              </a:rPr>
              <a:t>	</a:t>
            </a:r>
            <a:r>
              <a:rPr lang="fi-FI" sz="2400" dirty="0">
                <a:solidFill>
                  <a:schemeClr val="bg1"/>
                </a:solidFill>
              </a:rPr>
              <a:t>303. Kalliolle, kukkulalle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b="1" dirty="0">
                <a:solidFill>
                  <a:schemeClr val="bg1"/>
                </a:solidFill>
              </a:rPr>
              <a:t>Rock</a:t>
            </a:r>
          </a:p>
          <a:p>
            <a:r>
              <a:rPr lang="fi-FI" sz="2800" b="1" dirty="0">
                <a:solidFill>
                  <a:schemeClr val="bg1"/>
                </a:solidFill>
              </a:rPr>
              <a:t>	</a:t>
            </a:r>
            <a:r>
              <a:rPr lang="fi-FI" sz="2400" dirty="0">
                <a:solidFill>
                  <a:schemeClr val="bg1"/>
                </a:solidFill>
              </a:rPr>
              <a:t>403. Juodaan viinaa</a:t>
            </a:r>
            <a:endParaRPr lang="fi-FI" sz="2800" b="1" dirty="0">
              <a:solidFill>
                <a:schemeClr val="bg1"/>
              </a:solidFill>
            </a:endParaRPr>
          </a:p>
          <a:p>
            <a:r>
              <a:rPr lang="fi-FI" sz="2800" b="1" dirty="0">
                <a:solidFill>
                  <a:schemeClr val="bg1"/>
                </a:solidFill>
              </a:rPr>
              <a:t>Tupsulaulut</a:t>
            </a:r>
          </a:p>
          <a:p>
            <a:r>
              <a:rPr lang="fi-FI" sz="2800" b="1" dirty="0">
                <a:solidFill>
                  <a:schemeClr val="bg1"/>
                </a:solidFill>
              </a:rPr>
              <a:t>	</a:t>
            </a:r>
            <a:r>
              <a:rPr lang="fi-FI" sz="2400" dirty="0">
                <a:solidFill>
                  <a:schemeClr val="bg1"/>
                </a:solidFill>
              </a:rPr>
              <a:t>501. Ikuisen teekkarin laulu</a:t>
            </a:r>
            <a:endParaRPr lang="fi-FI" sz="2800" b="1" dirty="0">
              <a:solidFill>
                <a:schemeClr val="bg1"/>
              </a:solidFill>
            </a:endParaRPr>
          </a:p>
          <a:p>
            <a:r>
              <a:rPr lang="fi-FI" sz="2800" b="1" dirty="0">
                <a:solidFill>
                  <a:schemeClr val="bg1"/>
                </a:solidFill>
              </a:rPr>
              <a:t>Sitsit</a:t>
            </a:r>
          </a:p>
          <a:p>
            <a:r>
              <a:rPr lang="fi-FI" sz="2800" b="1" dirty="0">
                <a:solidFill>
                  <a:schemeClr val="bg1"/>
                </a:solidFill>
              </a:rPr>
              <a:t>&lt;40 vol. %</a:t>
            </a:r>
          </a:p>
          <a:p>
            <a:r>
              <a:rPr lang="fi-FI" sz="2800" b="1" dirty="0">
                <a:solidFill>
                  <a:schemeClr val="bg1"/>
                </a:solidFill>
              </a:rPr>
              <a:t>&gt;40 vol. %</a:t>
            </a:r>
          </a:p>
          <a:p>
            <a:r>
              <a:rPr lang="fi-FI" sz="2800" b="1" dirty="0" err="1">
                <a:solidFill>
                  <a:schemeClr val="bg1"/>
                </a:solidFill>
              </a:rPr>
              <a:t>Undefined</a:t>
            </a:r>
            <a:endParaRPr lang="fi-FI" sz="2800" b="1" dirty="0">
              <a:solidFill>
                <a:schemeClr val="bg1"/>
              </a:solidFill>
            </a:endParaRPr>
          </a:p>
          <a:p>
            <a:r>
              <a:rPr lang="fi-FI" sz="2800" b="1" dirty="0" err="1">
                <a:solidFill>
                  <a:schemeClr val="bg1"/>
                </a:solidFill>
              </a:rPr>
              <a:t>Tuhmeliinit</a:t>
            </a:r>
            <a:r>
              <a:rPr lang="fi-FI" sz="2800" b="1" dirty="0">
                <a:solidFill>
                  <a:schemeClr val="bg1"/>
                </a:solidFill>
              </a:rPr>
              <a:t>!</a:t>
            </a:r>
          </a:p>
          <a:p>
            <a:r>
              <a:rPr lang="fi-FI" sz="2800" b="1" dirty="0">
                <a:solidFill>
                  <a:schemeClr val="bg1"/>
                </a:solidFill>
              </a:rPr>
              <a:t>Älä laula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bg1"/>
                </a:solidFill>
              </a:rPr>
              <a:t>Esipuhe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//</a:t>
            </a:r>
            <a:r>
              <a:rPr lang="en-US" sz="2000" dirty="0" err="1">
                <a:solidFill>
                  <a:schemeClr val="bg1"/>
                </a:solidFill>
              </a:rPr>
              <a:t>esipuheen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perään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kiitämme-osio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Historia</a:t>
            </a:r>
          </a:p>
          <a:p>
            <a:r>
              <a:rPr lang="en-US" sz="2800" b="1" dirty="0" err="1">
                <a:solidFill>
                  <a:schemeClr val="bg1"/>
                </a:solidFill>
              </a:rPr>
              <a:t>Säännöt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fi-FI" sz="2800" b="1" dirty="0">
              <a:solidFill>
                <a:schemeClr val="bg1"/>
              </a:solidFill>
            </a:endParaRP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FDC93906-F179-484A-9B67-5D67BF7EC7BE}"/>
              </a:ext>
            </a:extLst>
          </p:cNvPr>
          <p:cNvCxnSpPr/>
          <p:nvPr/>
        </p:nvCxnSpPr>
        <p:spPr>
          <a:xfrm>
            <a:off x="317088" y="2405675"/>
            <a:ext cx="622381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625BAEED-C181-4DEE-B41D-0C18590C3809}"/>
              </a:ext>
            </a:extLst>
          </p:cNvPr>
          <p:cNvCxnSpPr/>
          <p:nvPr/>
        </p:nvCxnSpPr>
        <p:spPr>
          <a:xfrm>
            <a:off x="317088" y="9917521"/>
            <a:ext cx="622381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34</Words>
  <Application>Microsoft Office PowerPoint</Application>
  <PresentationFormat>Laajakuva</PresentationFormat>
  <Paragraphs>41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LUCKY TYPEWRITER</vt:lpstr>
      <vt:lpstr>Office-teema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Aleksi Väisänen</dc:creator>
  <cp:lastModifiedBy>Aleksi Väisänen</cp:lastModifiedBy>
  <cp:revision>11</cp:revision>
  <dcterms:created xsi:type="dcterms:W3CDTF">2019-09-08T11:48:09Z</dcterms:created>
  <dcterms:modified xsi:type="dcterms:W3CDTF">2019-09-08T14:16:22Z</dcterms:modified>
</cp:coreProperties>
</file>