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69B24-79E8-459C-A2BF-3B57F85E712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86E54-935E-40C0-B343-B73C663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513A-B5AA-4333-9695-00B7F56044FA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CF12-5876-49A3-88B8-B63608CE81C6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B0C2-4A64-4A13-9F62-6A0953A3BAAF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DB8-897E-43CA-9590-370F1645F02D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2F9AFF-7BF0-4711-B433-C2A453B72C6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https://www.youtube.com/@DigitsOnPrograms/videos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86DD-0D5B-4FA8-82C0-BA7C3D478AA4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CB8-6529-4FF4-8128-4A6F78700D40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4A6CB3-D503-436F-B9D7-CE7CA647CF23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https://www.youtube.com/@DigitsOnPrograms/videos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5E51-B921-4CFA-803D-2CFAE21BC9E4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B65A-D61B-4D2D-B70F-BC33C2274F7D}" type="datetime1">
              <a:rPr lang="en-US" smtClean="0"/>
              <a:t>4/30/2025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A38E-CE9F-45F6-BEB1-3EAE58135DF9}" type="datetime1">
              <a:rPr lang="en-US" smtClean="0"/>
              <a:t>4/30/2025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BEDE66-2C92-4BB6-94B7-C538386E99D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https://www.youtube.com/@DigitsOnPrograms/videos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Enhancing EA Performance through </a:t>
            </a:r>
            <a:r>
              <a:rPr dirty="0" err="1"/>
              <a:t>Backtesting</a:t>
            </a:r>
            <a:r>
              <a:rPr dirty="0"/>
              <a:t> and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CB9FB-1BC9-411A-BFAD-63B3771E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6573" y="4103932"/>
            <a:ext cx="3567908" cy="21128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Manual traders are prone to mistakes—</a:t>
            </a:r>
            <a:r>
              <a:rPr dirty="0" err="1"/>
              <a:t>misclicks</a:t>
            </a:r>
            <a:r>
              <a:rPr dirty="0"/>
              <a:t>, wrong lot sizes, late entries, and more.</a:t>
            </a:r>
          </a:p>
          <a:p>
            <a:pPr>
              <a:defRPr sz="2000"/>
            </a:pPr>
            <a:r>
              <a:rPr dirty="0"/>
              <a:t>Expert Advisors (EAs) provide automation, consistency, and precision.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A88AB-4410-47B8-850E-C0D78DAF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216803"/>
            <a:ext cx="7322235" cy="421107"/>
          </a:xfrm>
        </p:spPr>
        <p:txBody>
          <a:bodyPr/>
          <a:lstStyle/>
          <a:p>
            <a:r>
              <a:rPr lang="en-US" sz="2000" dirty="0"/>
              <a:t>https://www.youtube.com/@DigitsOnPrograms/videos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Open floor for questions and discussion</a:t>
            </a:r>
            <a:r>
              <a:rPr lang="en-US" dirty="0"/>
              <a:t> on Comments?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8F77A-6C12-4E7D-B6D8-F5401D8D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</a:t>
            </a:r>
            <a:r>
              <a:rPr dirty="0" err="1"/>
              <a:t>Backtesting</a:t>
            </a:r>
            <a:r>
              <a:rPr dirty="0"/>
              <a:t> is Essential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Validates strategy across historical data</a:t>
            </a:r>
          </a:p>
          <a:p>
            <a:pPr>
              <a:defRPr sz="2000"/>
            </a:pPr>
            <a:r>
              <a:t>Helps avoid live-trading surprises</a:t>
            </a:r>
          </a:p>
          <a:p>
            <a:pPr>
              <a:defRPr sz="2000"/>
            </a:pPr>
            <a:r>
              <a:t>Builds confidence in EA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A526C-91EC-4CE6-BB8D-95059D1B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Use </a:t>
            </a:r>
            <a:r>
              <a:rPr dirty="0" err="1"/>
              <a:t>MetaTrader</a:t>
            </a:r>
            <a:r>
              <a:rPr dirty="0"/>
              <a:t> 5 Strategy Tester</a:t>
            </a:r>
          </a:p>
          <a:p>
            <a:pPr>
              <a:defRPr sz="2000"/>
            </a:pPr>
            <a:r>
              <a:rPr dirty="0"/>
              <a:t>Adjust parameters: lot size, SL/TP, indicators</a:t>
            </a:r>
          </a:p>
          <a:p>
            <a:pPr>
              <a:defRPr sz="2000"/>
            </a:pPr>
            <a:r>
              <a:rPr dirty="0"/>
              <a:t>Improve risk-reward and win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203E2-EF09-4519-A87B-1F665794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Backtesting in MetaTrader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Run historical backtests</a:t>
            </a:r>
          </a:p>
          <a:p>
            <a:pPr>
              <a:defRPr sz="2000"/>
            </a:pPr>
            <a:r>
              <a:t>Simulate slippage, spread, and latency</a:t>
            </a:r>
          </a:p>
          <a:p>
            <a:pPr>
              <a:defRPr sz="2000"/>
            </a:pPr>
            <a:r>
              <a:t>Use real tick and Level II data</a:t>
            </a:r>
          </a:p>
          <a:p>
            <a:pPr>
              <a:defRPr sz="2000"/>
            </a:pPr>
            <a:r>
              <a:t>Multithreaded CPU and multi-currency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5EEF2-640D-4F68-A104-A502D7C1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Ensuring Strategy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Use constraints (e.g., Profit Factor &gt; 1.5)</a:t>
            </a:r>
          </a:p>
          <a:p>
            <a:pPr>
              <a:defRPr sz="2000"/>
            </a:pPr>
            <a:r>
              <a:t>Avoid overfitting</a:t>
            </a:r>
          </a:p>
          <a:p>
            <a:pPr>
              <a:defRPr sz="2000"/>
            </a:pPr>
            <a:r>
              <a:t>Balance risk and drawdown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5E6AB-7A7C-41D5-A5C4-F2F90C60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Notifications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Email: SendMail()</a:t>
            </a:r>
          </a:p>
          <a:p>
            <a:pPr>
              <a:defRPr sz="2000"/>
            </a:pPr>
            <a:r>
              <a:t>Mobile push: SendNotification()</a:t>
            </a:r>
          </a:p>
          <a:p>
            <a:pPr>
              <a:defRPr sz="2000"/>
            </a:pPr>
            <a:r>
              <a:t>Telegram bots via WebRequest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C149F-06F9-4E25-93DF-10AD3C43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Pitfalls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Over-optimizing for backtest only</a:t>
            </a:r>
          </a:p>
          <a:p>
            <a:pPr>
              <a:defRPr sz="2000"/>
            </a:pPr>
            <a:r>
              <a:t>Ignoring slippage and execution delays</a:t>
            </a:r>
          </a:p>
          <a:p>
            <a:pPr>
              <a:defRPr sz="2000"/>
            </a:pPr>
            <a:r>
              <a:t>Holding on to losing trades too long</a:t>
            </a:r>
          </a:p>
          <a:p>
            <a:pPr>
              <a:defRPr sz="2000"/>
            </a:pPr>
            <a:r>
              <a:t>Not using proper trade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D040-5CE1-4DFD-8F5C-A63008B7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 Protection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Bind to hardware ID</a:t>
            </a:r>
          </a:p>
          <a:p>
            <a:pPr>
              <a:defRPr sz="2000"/>
            </a:pPr>
            <a:r>
              <a:t>Obfuscate code or share .ex5 only</a:t>
            </a:r>
          </a:p>
          <a:p>
            <a:pPr>
              <a:defRPr sz="2000"/>
            </a:pPr>
            <a:r>
              <a:t>Encrypt sensitive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1345-B494-4A99-8D4D-EC382F79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B902B-61C9-44F4-B2E0-4400A79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36" y="2869808"/>
            <a:ext cx="2857500" cy="270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Backtesting validates strategies</a:t>
            </a:r>
          </a:p>
          <a:p>
            <a:pPr>
              <a:defRPr sz="2000"/>
            </a:pPr>
            <a:r>
              <a:t>Optimization improves performance</a:t>
            </a:r>
          </a:p>
          <a:p>
            <a:pPr>
              <a:defRPr sz="2000"/>
            </a:pPr>
            <a:r>
              <a:t>Avoid common pitfalls</a:t>
            </a:r>
          </a:p>
          <a:p>
            <a:pPr>
              <a:defRPr sz="2000"/>
            </a:pPr>
            <a:r>
              <a:t>Secure and monitor your 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5621B-DF01-4945-B5D9-7F15C56D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https://www.youtube.com/@DigitsOnPrograms/videos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</TotalTime>
  <Words>324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Rockwell</vt:lpstr>
      <vt:lpstr>Rockwell Condensed</vt:lpstr>
      <vt:lpstr>Wingdings</vt:lpstr>
      <vt:lpstr>Wood Type</vt:lpstr>
      <vt:lpstr>Enhancing EA Performance through Backtesting and Optimization</vt:lpstr>
      <vt:lpstr>Why Backtesting is Essential?</vt:lpstr>
      <vt:lpstr>Strategy Optimization</vt:lpstr>
      <vt:lpstr>Practical Backtesting in MetaTrader 5</vt:lpstr>
      <vt:lpstr>Ensuring Strategy Robustness</vt:lpstr>
      <vt:lpstr>Notifications and Integration</vt:lpstr>
      <vt:lpstr>Pitfalls to Avoid</vt:lpstr>
      <vt:lpstr>EA Protection Tips</vt:lpstr>
      <vt:lpstr>Key Takeaways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EA Performance through Backtesting and Optimization</dc:title>
  <dc:subject/>
  <dc:creator/>
  <cp:keywords/>
  <dc:description>generated using python-pptx</dc:description>
  <cp:lastModifiedBy>Digits100</cp:lastModifiedBy>
  <cp:revision>5</cp:revision>
  <dcterms:created xsi:type="dcterms:W3CDTF">2013-01-27T09:14:16Z</dcterms:created>
  <dcterms:modified xsi:type="dcterms:W3CDTF">2025-04-30T09:06:05Z</dcterms:modified>
  <cp:category/>
</cp:coreProperties>
</file>