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9B99-AB90-4D8E-BC99-61F40450359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FE00-DBCC-4BDE-B4F9-3A1B6BC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9B99-AB90-4D8E-BC99-61F40450359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FE00-DBCC-4BDE-B4F9-3A1B6BC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9B99-AB90-4D8E-BC99-61F40450359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FE00-DBCC-4BDE-B4F9-3A1B6BC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0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9B99-AB90-4D8E-BC99-61F40450359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FE00-DBCC-4BDE-B4F9-3A1B6BC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6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9B99-AB90-4D8E-BC99-61F40450359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FE00-DBCC-4BDE-B4F9-3A1B6BC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7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9B99-AB90-4D8E-BC99-61F40450359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FE00-DBCC-4BDE-B4F9-3A1B6BC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1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9B99-AB90-4D8E-BC99-61F40450359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FE00-DBCC-4BDE-B4F9-3A1B6BC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9B99-AB90-4D8E-BC99-61F40450359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FE00-DBCC-4BDE-B4F9-3A1B6BC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9B99-AB90-4D8E-BC99-61F40450359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FE00-DBCC-4BDE-B4F9-3A1B6BC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9B99-AB90-4D8E-BC99-61F40450359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FE00-DBCC-4BDE-B4F9-3A1B6BC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0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9B99-AB90-4D8E-BC99-61F40450359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FE00-DBCC-4BDE-B4F9-3A1B6BC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8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9B99-AB90-4D8E-BC99-61F40450359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FE00-DBCC-4BDE-B4F9-3A1B6BC2E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Produce documentation for a computer program to agreed</a:t>
            </a:r>
            <a:br>
              <a:rPr lang="en-US" dirty="0" smtClean="0"/>
            </a:br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1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documentation can be delivered in a variety of formats, including: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Printed manuals</a:t>
            </a:r>
          </a:p>
          <a:p>
            <a:r>
              <a:rPr lang="en-GB" dirty="0" smtClean="0"/>
              <a:t>Online help</a:t>
            </a:r>
          </a:p>
          <a:p>
            <a:r>
              <a:rPr lang="en-GB" dirty="0" smtClean="0"/>
              <a:t>Pdfs</a:t>
            </a:r>
          </a:p>
          <a:p>
            <a:r>
              <a:rPr lang="en-GB" dirty="0" smtClean="0"/>
              <a:t>Videos interactive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3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System architecture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(SAD) is a type of software documentation that provides a comprehensive overview of a software system's architecture, including its components, interactions, and relationships.</a:t>
            </a:r>
          </a:p>
          <a:p>
            <a:r>
              <a:rPr lang="en-US" dirty="0" smtClean="0"/>
              <a:t> It is a detailed document that describes the system's design, structure, and behavior, and is typically used to communicate the system's architecture to stakeholders, including </a:t>
            </a:r>
            <a:r>
              <a:rPr lang="en-US" dirty="0" smtClean="0">
                <a:solidFill>
                  <a:srgbClr val="FF0000"/>
                </a:solidFill>
              </a:rPr>
              <a:t>developers, testers, and project managers.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5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SAD typically includes the following information: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</a:t>
            </a:r>
            <a:r>
              <a:rPr lang="en-US" u="sng" dirty="0" smtClean="0"/>
              <a:t>System Overview</a:t>
            </a:r>
            <a:r>
              <a:rPr lang="en-US" dirty="0" smtClean="0"/>
              <a:t>: A high-level description of the system, including its purpose, scope, and goals.</a:t>
            </a:r>
          </a:p>
          <a:p>
            <a:r>
              <a:rPr lang="en-US" dirty="0" smtClean="0"/>
              <a:t>2. </a:t>
            </a:r>
            <a:r>
              <a:rPr lang="en-US" u="sng" dirty="0" smtClean="0"/>
              <a:t>System Components</a:t>
            </a:r>
            <a:r>
              <a:rPr lang="en-US" dirty="0" smtClean="0"/>
              <a:t>: A detailed description of the system's components, including their functionality, interactions, and relationships.</a:t>
            </a:r>
          </a:p>
          <a:p>
            <a:r>
              <a:rPr lang="en-US" dirty="0" smtClean="0"/>
              <a:t>3. </a:t>
            </a:r>
            <a:r>
              <a:rPr lang="en-US" u="sng" dirty="0" smtClean="0"/>
              <a:t>System Interactions</a:t>
            </a:r>
            <a:r>
              <a:rPr lang="en-US" dirty="0" smtClean="0"/>
              <a:t>: A description of how the system's components interact with each other, including data flows, control flows, and interfaces.</a:t>
            </a:r>
          </a:p>
          <a:p>
            <a:r>
              <a:rPr lang="en-US" dirty="0" smtClean="0"/>
              <a:t>4. </a:t>
            </a:r>
            <a:r>
              <a:rPr lang="en-US" u="sng" dirty="0" smtClean="0"/>
              <a:t>System Relationships</a:t>
            </a:r>
            <a:r>
              <a:rPr lang="en-US" dirty="0" smtClean="0"/>
              <a:t>: A description of the relationships between the system's components, including dependencies, associations, and aggregations.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0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purpose of SAD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communicate the systems architecture to stakeholders</a:t>
            </a:r>
          </a:p>
          <a:p>
            <a:r>
              <a:rPr lang="en-GB" dirty="0" smtClean="0"/>
              <a:t>Guide system development</a:t>
            </a:r>
          </a:p>
          <a:p>
            <a:r>
              <a:rPr lang="en-GB" dirty="0" smtClean="0"/>
              <a:t>To support system maintenance</a:t>
            </a:r>
          </a:p>
          <a:p>
            <a:r>
              <a:rPr lang="en-GB" dirty="0" smtClean="0"/>
              <a:t>To evaluate system 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4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Validation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Validation Document is a type of software documentation that provides evidence that a software system meets its specified requirements and works as intended. It is a critical component of the software development process, as it ensures that the system is thoroughly tested and validated before it is released to end-users.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Validation Document typically includes: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</a:t>
            </a:r>
            <a:r>
              <a:rPr lang="en-US" u="sng" dirty="0" smtClean="0"/>
              <a:t>Test Plan</a:t>
            </a:r>
            <a:r>
              <a:rPr lang="en-US" dirty="0" smtClean="0"/>
              <a:t>: A detailed plan that outlines the testing approach, test cases, and test data.</a:t>
            </a:r>
          </a:p>
          <a:p>
            <a:r>
              <a:rPr lang="en-US" dirty="0" smtClean="0"/>
              <a:t>2. </a:t>
            </a:r>
            <a:r>
              <a:rPr lang="en-US" u="sng" dirty="0" smtClean="0"/>
              <a:t>Test Cases</a:t>
            </a:r>
            <a:r>
              <a:rPr lang="en-US" dirty="0" smtClean="0"/>
              <a:t>: A set of test cases that cover all the requirements and functionality of the system.</a:t>
            </a:r>
          </a:p>
          <a:p>
            <a:r>
              <a:rPr lang="en-US" dirty="0" smtClean="0"/>
              <a:t>3. </a:t>
            </a:r>
            <a:r>
              <a:rPr lang="en-US" u="sng" dirty="0" smtClean="0"/>
              <a:t>Test Results</a:t>
            </a:r>
            <a:r>
              <a:rPr lang="en-US" dirty="0" smtClean="0"/>
              <a:t>: The results of the testing, including any defects or issues found.</a:t>
            </a:r>
          </a:p>
          <a:p>
            <a:r>
              <a:rPr lang="en-US" dirty="0" smtClean="0"/>
              <a:t>4. </a:t>
            </a:r>
            <a:r>
              <a:rPr lang="en-US" u="sng" dirty="0" smtClean="0"/>
              <a:t>Defect Tracking</a:t>
            </a:r>
            <a:r>
              <a:rPr lang="en-US" dirty="0" smtClean="0"/>
              <a:t>: A log of all defects or issues found during testing, including their status and resolution.</a:t>
            </a:r>
          </a:p>
          <a:p>
            <a:r>
              <a:rPr lang="en-US" dirty="0" smtClean="0"/>
              <a:t>5. </a:t>
            </a:r>
            <a:r>
              <a:rPr lang="en-US" u="sng" dirty="0" smtClean="0"/>
              <a:t>Validation Summary</a:t>
            </a:r>
            <a:r>
              <a:rPr lang="en-US" dirty="0" smtClean="0"/>
              <a:t>: A summary of the validation results, including any outstanding issues or concerns.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1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 of a Validation Document is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the system meets its specified requirements</a:t>
            </a:r>
          </a:p>
          <a:p>
            <a:r>
              <a:rPr lang="en-US" dirty="0" smtClean="0"/>
              <a:t>Identify and track defects</a:t>
            </a:r>
          </a:p>
          <a:p>
            <a:r>
              <a:rPr lang="en-US" dirty="0" smtClean="0"/>
              <a:t>Provide evidence of testing</a:t>
            </a:r>
          </a:p>
          <a:p>
            <a:r>
              <a:rPr lang="en-GB" dirty="0" err="1" smtClean="0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749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System maintenance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Maintenance Guide is a type of software documentation that provides instructions and guidelines for maintaining a software system. It is a critical component of the software development process, as it ensures that the system is </a:t>
            </a:r>
            <a:r>
              <a:rPr lang="en-US" dirty="0" smtClean="0">
                <a:solidFill>
                  <a:srgbClr val="FF0000"/>
                </a:solidFill>
              </a:rPr>
              <a:t>properly maintained and updated over time.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3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System Maintenance Guide typically includes: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</a:t>
            </a:r>
            <a:r>
              <a:rPr lang="en-US" u="sng" dirty="0" smtClean="0"/>
              <a:t>Maintenance Schedule: </a:t>
            </a:r>
            <a:r>
              <a:rPr lang="en-US" dirty="0" smtClean="0"/>
              <a:t>A schedule that outlines the regular maintenance tasks that need to be performed on the system, including backups, updates, and testing.</a:t>
            </a:r>
          </a:p>
          <a:p>
            <a:r>
              <a:rPr lang="en-US" dirty="0" smtClean="0"/>
              <a:t>2. </a:t>
            </a:r>
            <a:r>
              <a:rPr lang="en-US" u="sng" dirty="0" smtClean="0"/>
              <a:t>Maintenance Procedures</a:t>
            </a:r>
            <a:r>
              <a:rPr lang="en-US" dirty="0" smtClean="0"/>
              <a:t>: Step-by-step procedures for performing maintenance tasks, including troubleshooting and repair.</a:t>
            </a:r>
          </a:p>
          <a:p>
            <a:r>
              <a:rPr lang="en-US" dirty="0" smtClean="0"/>
              <a:t>3. </a:t>
            </a:r>
            <a:r>
              <a:rPr lang="en-US" u="sng" dirty="0" smtClean="0"/>
              <a:t>Troubleshooting Guide</a:t>
            </a:r>
            <a:r>
              <a:rPr lang="en-US" dirty="0" smtClean="0"/>
              <a:t>: A guide that helps maintenance personnel troubleshoot common issues with the system.</a:t>
            </a:r>
          </a:p>
          <a:p>
            <a:r>
              <a:rPr lang="en-US" dirty="0" smtClean="0"/>
              <a:t>4. </a:t>
            </a:r>
            <a:r>
              <a:rPr lang="en-US" u="sng" dirty="0" smtClean="0"/>
              <a:t>Update Procedures</a:t>
            </a:r>
            <a:r>
              <a:rPr lang="en-US" dirty="0" smtClean="0"/>
              <a:t>: Procedures for updating the system, including installing new software, applying patches, and configuring new features.</a:t>
            </a:r>
          </a:p>
          <a:p>
            <a:r>
              <a:rPr lang="en-US" dirty="0" smtClean="0"/>
              <a:t>5. </a:t>
            </a:r>
            <a:r>
              <a:rPr lang="en-US" u="sng" dirty="0" smtClean="0"/>
              <a:t>Backup and Recovery Procedures: </a:t>
            </a:r>
            <a:r>
              <a:rPr lang="en-US" dirty="0" smtClean="0"/>
              <a:t>Procedures for backing up the system and recovering data in case of a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29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u="sng" dirty="0" smtClean="0"/>
              <a:t>Security Procedures</a:t>
            </a:r>
            <a:r>
              <a:rPr lang="en-US" dirty="0" smtClean="0"/>
              <a:t>: Procedures for maintaining the security of the system, including configuring firewalls, updating antivirus software, and monitoring for intrusions.</a:t>
            </a:r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u="sng" dirty="0" smtClean="0"/>
              <a:t>Performance Monitoring: </a:t>
            </a:r>
            <a:r>
              <a:rPr lang="en-US" dirty="0" smtClean="0"/>
              <a:t>Procedures for monitoring the system's performance, including monitoring logs, tracking usage, and identifying bottlenecks.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6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documentation is the process of creating and maintaining documents that describe the design, development, testing, and use of a software system. It is an essential part of software development, as it helps to ensure that the software is understood, used, and maintained correctly.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00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 of a System Maintenance Guide is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Ensure the system is properly maintained.</a:t>
            </a:r>
          </a:p>
          <a:p>
            <a:pPr marL="0" indent="0">
              <a:buNone/>
            </a:pPr>
            <a:r>
              <a:rPr lang="en-US" dirty="0" smtClean="0"/>
              <a:t>2. Provide instructions for maintenance personnel</a:t>
            </a:r>
          </a:p>
          <a:p>
            <a:pPr marL="0" indent="0">
              <a:buNone/>
            </a:pPr>
            <a:r>
              <a:rPr lang="en-US" dirty="0" smtClean="0"/>
              <a:t>3. Reduce downtime: </a:t>
            </a:r>
          </a:p>
          <a:p>
            <a:pPr marL="0" indent="0">
              <a:buNone/>
            </a:pPr>
            <a:r>
              <a:rPr lang="en-US" dirty="0" smtClean="0"/>
              <a:t>4. Improve security</a:t>
            </a:r>
          </a:p>
          <a:p>
            <a:pPr marL="0" indent="0">
              <a:buNone/>
            </a:pPr>
            <a:r>
              <a:rPr lang="en-GB" dirty="0" err="1" smtClean="0"/>
              <a:t>Etc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 smtClean="0"/>
              <a:t>A System Maintenance Guide is typically created during the development phase of the software development life cycle, and is updated throughout the maintenance phase as the system evolves.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4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software documentation?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1.Communication: </a:t>
            </a:r>
            <a:r>
              <a:rPr lang="en-US" dirty="0" smtClean="0"/>
              <a:t>Documentation helps to communicate the software's functionality, architecture, and design to stakeholders, including developers, users, and managers.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2. </a:t>
            </a:r>
            <a:r>
              <a:rPr lang="en-GB" u="sng" dirty="0" smtClean="0"/>
              <a:t>Maintenance: </a:t>
            </a:r>
            <a:r>
              <a:rPr lang="en-US" dirty="0" smtClean="0"/>
              <a:t>Documentation makes it easier to maintain and update the software, as it provides a clear understanding of the software's components and how they interact.</a:t>
            </a:r>
          </a:p>
          <a:p>
            <a:pPr marL="0" indent="0">
              <a:buNone/>
            </a:pPr>
            <a:r>
              <a:rPr lang="en-GB" dirty="0" smtClean="0"/>
              <a:t>3. </a:t>
            </a:r>
            <a:r>
              <a:rPr lang="en-GB" u="sng" dirty="0" smtClean="0"/>
              <a:t>Troubleshooting: </a:t>
            </a:r>
            <a:r>
              <a:rPr lang="en-US" u="sng" dirty="0" smtClean="0"/>
              <a:t> </a:t>
            </a:r>
            <a:r>
              <a:rPr lang="en-US" dirty="0" smtClean="0"/>
              <a:t>Documentation helps to troubleshoot issues, as it provides a clear understanding of the software's functionality and how it is intended to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8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4. </a:t>
            </a:r>
            <a:r>
              <a:rPr lang="en-GB" u="sng" dirty="0" smtClean="0"/>
              <a:t>Knowledge sharing: </a:t>
            </a:r>
            <a:r>
              <a:rPr lang="en-US" dirty="0" smtClean="0"/>
              <a:t>Documentation helps to share knowledge among team members, reducing the risk of knowledge loss when team members leave.</a:t>
            </a:r>
          </a:p>
          <a:p>
            <a:pPr marL="0" indent="0">
              <a:buNone/>
            </a:pPr>
            <a:r>
              <a:rPr lang="en-GB" dirty="0" smtClean="0"/>
              <a:t>5. </a:t>
            </a:r>
            <a:r>
              <a:rPr lang="en-GB" u="sng" dirty="0" smtClean="0"/>
              <a:t>Compliance: </a:t>
            </a:r>
            <a:r>
              <a:rPr lang="en-US" dirty="0" smtClean="0"/>
              <a:t>Documentation can help to ensure compliance with regulatory requirements and bodies</a:t>
            </a:r>
          </a:p>
          <a:p>
            <a:pPr marL="0" indent="0">
              <a:buNone/>
            </a:pPr>
            <a:r>
              <a:rPr lang="en-GB" dirty="0" smtClean="0"/>
              <a:t>6. </a:t>
            </a:r>
            <a:r>
              <a:rPr lang="en-GB" u="sng" dirty="0" smtClean="0"/>
              <a:t>User support: </a:t>
            </a:r>
            <a:r>
              <a:rPr lang="en-US" dirty="0" smtClean="0"/>
              <a:t>Documentation provides users with the information they need to effectively use the software, reducing the need for support requests.</a:t>
            </a:r>
          </a:p>
          <a:p>
            <a:pPr marL="0" indent="0">
              <a:buNone/>
            </a:pPr>
            <a:r>
              <a:rPr lang="en-GB" dirty="0" smtClean="0"/>
              <a:t>7. </a:t>
            </a:r>
            <a:r>
              <a:rPr lang="en-GB" u="sng" dirty="0" smtClean="0"/>
              <a:t>Future development: </a:t>
            </a:r>
            <a:r>
              <a:rPr lang="en-US" dirty="0" smtClean="0"/>
              <a:t>Documentation provides a foundation for future development, making it easier to add new features or modify existing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7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8. </a:t>
            </a:r>
            <a:r>
              <a:rPr lang="en-GB" u="sng" dirty="0" smtClean="0"/>
              <a:t>Auditing: </a:t>
            </a:r>
            <a:r>
              <a:rPr lang="en-US" dirty="0" smtClean="0"/>
              <a:t>Documentation can help to ensure that the software meets the required standards and regulations, making it easier to pass audits.</a:t>
            </a:r>
          </a:p>
          <a:p>
            <a:pPr marL="0" indent="0">
              <a:buNone/>
            </a:pPr>
            <a:r>
              <a:rPr lang="en-GB" dirty="0" smtClean="0"/>
              <a:t>9. </a:t>
            </a:r>
            <a:r>
              <a:rPr lang="en-GB" u="sng" dirty="0" smtClean="0"/>
              <a:t>Training: </a:t>
            </a:r>
            <a:r>
              <a:rPr lang="en-US" dirty="0" smtClean="0"/>
              <a:t>Documentation can be used to train new team members or users, reducing the time and effort required to get them up to speed.</a:t>
            </a:r>
          </a:p>
          <a:p>
            <a:pPr marL="0" indent="0">
              <a:buNone/>
            </a:pPr>
            <a:r>
              <a:rPr lang="en-GB" dirty="0" smtClean="0"/>
              <a:t>10. </a:t>
            </a:r>
            <a:r>
              <a:rPr lang="en-GB" u="sng" dirty="0" smtClean="0"/>
              <a:t>Historical record: </a:t>
            </a:r>
            <a:r>
              <a:rPr lang="en-US" dirty="0" smtClean="0"/>
              <a:t>Documentation provides a historical record of the software's development, making it easier to track changes and improvements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Major types of software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documentation</a:t>
            </a:r>
          </a:p>
          <a:p>
            <a:r>
              <a:rPr lang="en-GB" dirty="0" smtClean="0"/>
              <a:t>System  architecture document</a:t>
            </a:r>
          </a:p>
          <a:p>
            <a:r>
              <a:rPr lang="en-GB" dirty="0" smtClean="0"/>
              <a:t>Validation document</a:t>
            </a:r>
          </a:p>
          <a:p>
            <a:r>
              <a:rPr lang="en-GB" dirty="0" smtClean="0"/>
              <a:t>System maintenance guide </a:t>
            </a:r>
            <a:r>
              <a:rPr lang="en-GB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6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 User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documentation is a type of software documentation that provides users with the information they need to effectively use a software application. It is designed to help users understand how to install, configure, and use the software, as well as how to troubleshoot common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documentation typically includes: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1. </a:t>
            </a:r>
            <a:r>
              <a:rPr lang="en-US" u="sng" dirty="0" smtClean="0"/>
              <a:t>User manuals: </a:t>
            </a:r>
            <a:r>
              <a:rPr lang="en-US" dirty="0" smtClean="0"/>
              <a:t>Detailed guides that explain how to use the software, including step-by-step instructions and screenshots.</a:t>
            </a:r>
          </a:p>
          <a:p>
            <a:r>
              <a:rPr lang="en-US" dirty="0" smtClean="0"/>
              <a:t>2. </a:t>
            </a:r>
            <a:r>
              <a:rPr lang="en-US" u="sng" dirty="0" smtClean="0"/>
              <a:t>Quick start guides: </a:t>
            </a:r>
            <a:r>
              <a:rPr lang="en-US" dirty="0" smtClean="0"/>
              <a:t>Brief guides that provide an overview of the software's main features and how to get started using it.</a:t>
            </a:r>
          </a:p>
          <a:p>
            <a:r>
              <a:rPr lang="en-US" dirty="0" smtClean="0"/>
              <a:t>3. </a:t>
            </a:r>
            <a:r>
              <a:rPr lang="en-US" u="sng" dirty="0" smtClean="0"/>
              <a:t>Tutorials: </a:t>
            </a:r>
            <a:r>
              <a:rPr lang="en-US" dirty="0" smtClean="0"/>
              <a:t>Interactive guides that walk users through the process of completing a specific task or achieving a specific goal using the software.</a:t>
            </a:r>
          </a:p>
          <a:p>
            <a:r>
              <a:rPr lang="en-US" dirty="0" smtClean="0"/>
              <a:t>4. </a:t>
            </a:r>
            <a:r>
              <a:rPr lang="en-US" u="sng" dirty="0" smtClean="0"/>
              <a:t>FAQs: </a:t>
            </a:r>
            <a:r>
              <a:rPr lang="en-US" dirty="0" smtClean="0"/>
              <a:t>Lists of frequently asked questions and answers that provide users with quick solutions to common problems.</a:t>
            </a:r>
          </a:p>
          <a:p>
            <a:r>
              <a:rPr lang="en-US" dirty="0" smtClean="0"/>
              <a:t>5. </a:t>
            </a:r>
            <a:r>
              <a:rPr lang="en-US" u="sng" dirty="0" smtClean="0"/>
              <a:t>Help files: </a:t>
            </a:r>
            <a:r>
              <a:rPr lang="en-US" dirty="0" smtClean="0"/>
              <a:t>Context-sensitive help that provides users with information about specific features or functions within the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6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documentation is important because it helps users to: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how to use the software</a:t>
            </a:r>
          </a:p>
          <a:p>
            <a:r>
              <a:rPr lang="en-US" dirty="0" smtClean="0"/>
              <a:t>Get started quickly</a:t>
            </a:r>
          </a:p>
          <a:p>
            <a:r>
              <a:rPr lang="en-US" dirty="0" smtClean="0"/>
              <a:t>Troubleshoot common issues </a:t>
            </a:r>
          </a:p>
          <a:p>
            <a:r>
              <a:rPr lang="en-GB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6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1230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Produce documentation for a computer program to agreed standards</vt:lpstr>
      <vt:lpstr>Introduction</vt:lpstr>
      <vt:lpstr>Why software documentation?</vt:lpstr>
      <vt:lpstr>Cont…</vt:lpstr>
      <vt:lpstr>Cont…</vt:lpstr>
      <vt:lpstr>Major types of software documentation</vt:lpstr>
      <vt:lpstr>1.  User documentation</vt:lpstr>
      <vt:lpstr>User documentation typically includes:</vt:lpstr>
      <vt:lpstr>User documentation is important because it helps users to: </vt:lpstr>
      <vt:lpstr>User documentation can be delivered in a variety of formats, including:</vt:lpstr>
      <vt:lpstr>2. System architecture document</vt:lpstr>
      <vt:lpstr>A SAD typically includes the following information:</vt:lpstr>
      <vt:lpstr>The purpose of SAD</vt:lpstr>
      <vt:lpstr>3. Validation document</vt:lpstr>
      <vt:lpstr>A Validation Document typically includes:</vt:lpstr>
      <vt:lpstr>The purpose of a Validation Document is to:</vt:lpstr>
      <vt:lpstr>4. System maintenance guide</vt:lpstr>
      <vt:lpstr>A System Maintenance Guide typically includes:</vt:lpstr>
      <vt:lpstr>Cont…</vt:lpstr>
      <vt:lpstr>The purpose of a System Maintenance Guide is 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Produce documentation for a computer program to agreed standards</dc:title>
  <dc:creator>Nicky Masiya</dc:creator>
  <cp:lastModifiedBy>Nicky Masiya</cp:lastModifiedBy>
  <cp:revision>8</cp:revision>
  <dcterms:created xsi:type="dcterms:W3CDTF">2024-09-12T14:45:54Z</dcterms:created>
  <dcterms:modified xsi:type="dcterms:W3CDTF">2024-09-12T15:45:21Z</dcterms:modified>
</cp:coreProperties>
</file>