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6" r:id="rId8"/>
    <p:sldId id="261" r:id="rId9"/>
    <p:sldId id="264" r:id="rId10"/>
    <p:sldId id="263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Scrum model in the (</a:t>
            </a:r>
            <a:r>
              <a:rPr lang="en-US" b="1" dirty="0" err="1" smtClean="0"/>
              <a:t>sdlc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group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47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Challenges and consideration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Scope</a:t>
            </a:r>
            <a:r>
              <a:rPr lang="en-US" dirty="0"/>
              <a:t> </a:t>
            </a:r>
            <a:r>
              <a:rPr lang="en-US" b="1" dirty="0"/>
              <a:t>Creep</a:t>
            </a:r>
            <a:r>
              <a:rPr lang="en-US" dirty="0"/>
              <a:t>: Managing changes in requirements without affecting the Sprint goals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Team</a:t>
            </a:r>
            <a:r>
              <a:rPr lang="en-US" dirty="0" smtClean="0"/>
              <a:t> </a:t>
            </a:r>
            <a:r>
              <a:rPr lang="en-US" b="1" dirty="0"/>
              <a:t>Dynamics</a:t>
            </a:r>
            <a:r>
              <a:rPr lang="en-US" dirty="0"/>
              <a:t>: Ensuring effective communication and collaboration within the team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Overhead</a:t>
            </a:r>
            <a:r>
              <a:rPr lang="en-US" dirty="0"/>
              <a:t>: Time required for meetings and Scrum events can be seen as overhead if not managed well.</a:t>
            </a:r>
          </a:p>
        </p:txBody>
      </p:sp>
    </p:spTree>
    <p:extLst>
      <p:ext uri="{BB962C8B-B14F-4D97-AF65-F5344CB8AC3E}">
        <p14:creationId xmlns:p14="http://schemas.microsoft.com/office/powerpoint/2010/main" val="913748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Scrum</a:t>
            </a:r>
            <a:r>
              <a:rPr lang="en-US" dirty="0"/>
              <a:t>: </a:t>
            </a:r>
            <a:r>
              <a:rPr lang="en-US" dirty="0" smtClean="0"/>
              <a:t> An </a:t>
            </a:r>
            <a:r>
              <a:rPr lang="en-US" dirty="0"/>
              <a:t>Agile framework that enhances the SDLC by promoting iterative development, collaboration, and continuous improvement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Impact</a:t>
            </a:r>
            <a:r>
              <a:rPr lang="en-US" dirty="0"/>
              <a:t>: Helps teams deliver high-quality software in a flexible and adaptive manner.</a:t>
            </a:r>
          </a:p>
        </p:txBody>
      </p:sp>
    </p:spTree>
    <p:extLst>
      <p:ext uri="{BB962C8B-B14F-4D97-AF65-F5344CB8AC3E}">
        <p14:creationId xmlns:p14="http://schemas.microsoft.com/office/powerpoint/2010/main" val="27468944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to </a:t>
            </a:r>
            <a:r>
              <a:rPr lang="en-US" b="1" dirty="0" err="1" smtClean="0"/>
              <a:t>sdlc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Definition</a:t>
            </a:r>
            <a:r>
              <a:rPr lang="en-US" dirty="0"/>
              <a:t>: The Software Development Life Cycle (SDLC) is a systematic process for planning, creating, testing, and deploying software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Purpose</a:t>
            </a:r>
            <a:r>
              <a:rPr lang="en-US" dirty="0"/>
              <a:t>: To ensure the delivery of high-quality software that meets or exceeds customer expectations.</a:t>
            </a:r>
          </a:p>
        </p:txBody>
      </p:sp>
    </p:spTree>
    <p:extLst>
      <p:ext uri="{BB962C8B-B14F-4D97-AF65-F5344CB8AC3E}">
        <p14:creationId xmlns:p14="http://schemas.microsoft.com/office/powerpoint/2010/main" val="3359299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scrum?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Definition</a:t>
            </a:r>
            <a:r>
              <a:rPr lang="en-US" dirty="0"/>
              <a:t>: Scrum is an Agile framework used to manage and complete complex projects by breaking them into smaller, manageable pieces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Origin</a:t>
            </a:r>
            <a:r>
              <a:rPr lang="en-US" dirty="0"/>
              <a:t>: Developed from Agile methodologies in the early 1990s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Focus</a:t>
            </a:r>
            <a:r>
              <a:rPr lang="en-US" dirty="0"/>
              <a:t>: Incremental progress, flexibility, and collaboration.</a:t>
            </a:r>
          </a:p>
        </p:txBody>
      </p:sp>
    </p:spTree>
    <p:extLst>
      <p:ext uri="{BB962C8B-B14F-4D97-AF65-F5344CB8AC3E}">
        <p14:creationId xmlns:p14="http://schemas.microsoft.com/office/powerpoint/2010/main" val="24072172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Where scrum can be used?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most common examples of scrum is in </a:t>
            </a:r>
            <a:r>
              <a:rPr lang="en-US" b="1" dirty="0"/>
              <a:t>software development</a:t>
            </a:r>
            <a:r>
              <a:rPr lang="en-US" dirty="0"/>
              <a:t>, where teams can rapidly develop and deliver new software features. </a:t>
            </a:r>
            <a:endParaRPr lang="en-US" dirty="0" smtClean="0"/>
          </a:p>
          <a:p>
            <a:r>
              <a:rPr lang="en-US" dirty="0" smtClean="0"/>
              <a:t>Using </a:t>
            </a:r>
            <a:r>
              <a:rPr lang="en-US" dirty="0"/>
              <a:t>scrum, the team can break down the project into small, manageable tasks, prioritize them, and develop them over sprints. </a:t>
            </a:r>
            <a:endParaRPr lang="en-US" dirty="0" smtClean="0"/>
          </a:p>
          <a:p>
            <a:r>
              <a:rPr lang="en-US" b="1" dirty="0" smtClean="0"/>
              <a:t>Marketing </a:t>
            </a:r>
            <a:r>
              <a:rPr lang="en-US" b="1" dirty="0"/>
              <a:t>teams </a:t>
            </a:r>
            <a:r>
              <a:rPr lang="en-US" dirty="0"/>
              <a:t>can also use Scrum</a:t>
            </a:r>
          </a:p>
        </p:txBody>
      </p:sp>
    </p:spTree>
    <p:extLst>
      <p:ext uri="{BB962C8B-B14F-4D97-AF65-F5344CB8AC3E}">
        <p14:creationId xmlns:p14="http://schemas.microsoft.com/office/powerpoint/2010/main" val="1510848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Scrum framework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Roles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Product Owner – </a:t>
            </a:r>
            <a:r>
              <a:rPr lang="en-US" dirty="0" smtClean="0"/>
              <a:t>responsible for maximizing the value of the product</a:t>
            </a:r>
            <a:endParaRPr lang="en-US" b="1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Scrum Master – </a:t>
            </a:r>
            <a:r>
              <a:rPr lang="en-US" dirty="0" smtClean="0"/>
              <a:t>facilitates the Scrum process</a:t>
            </a:r>
            <a:endParaRPr lang="en-US" b="1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Development Team – </a:t>
            </a:r>
            <a:r>
              <a:rPr lang="en-US" dirty="0" smtClean="0"/>
              <a:t>self-organizes to complete work in each sprint</a:t>
            </a:r>
            <a:r>
              <a:rPr lang="en-US" b="1" dirty="0" smtClean="0"/>
              <a:t>	</a:t>
            </a:r>
          </a:p>
          <a:p>
            <a:pPr marL="457200" lvl="1" indent="0">
              <a:buNone/>
            </a:pPr>
            <a:endParaRPr lang="en-US" b="1" dirty="0"/>
          </a:p>
          <a:p>
            <a:r>
              <a:rPr lang="en-US" b="1" dirty="0" smtClean="0"/>
              <a:t>Artifacts</a:t>
            </a: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Product Backlog – </a:t>
            </a:r>
            <a:r>
              <a:rPr lang="en-US" dirty="0" smtClean="0"/>
              <a:t>a prioritized list of features, fixes, and enhancements</a:t>
            </a: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Spring Backlog – </a:t>
            </a:r>
            <a:r>
              <a:rPr lang="en-US" dirty="0" smtClean="0"/>
              <a:t>a subset of product backlog selected for a specific sprint</a:t>
            </a: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Increment – </a:t>
            </a:r>
            <a:r>
              <a:rPr lang="en-US" dirty="0" smtClean="0"/>
              <a:t>the potentially releasable product at the end of each sprint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785187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Cont</a:t>
            </a:r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Events</a:t>
            </a: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Sprint – </a:t>
            </a:r>
            <a:r>
              <a:rPr lang="en-US" dirty="0" smtClean="0"/>
              <a:t>Time-boxed iteration (usually 2-4 weeks) during which a specific set of tasks is completed.</a:t>
            </a: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Sprint Planning – </a:t>
            </a:r>
            <a:r>
              <a:rPr lang="en-US" dirty="0" smtClean="0"/>
              <a:t>A meeting at the beginning of each sprint to define what will be accomplished</a:t>
            </a: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Daily Scrum (Stand-up) – </a:t>
            </a:r>
            <a:r>
              <a:rPr lang="en-US" dirty="0" smtClean="0"/>
              <a:t>A short, daily meeting for the team to synchronize activities and plan for the next 24 hours</a:t>
            </a:r>
            <a:endParaRPr lang="en-US" b="1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Sprint Review – </a:t>
            </a:r>
            <a:r>
              <a:rPr lang="en-US" dirty="0" smtClean="0"/>
              <a:t>Held at the end of each sprint to showcase the completed increment to stakeholders</a:t>
            </a:r>
            <a:endParaRPr lang="en-US" b="1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Sprint Retrospective – </a:t>
            </a:r>
            <a:r>
              <a:rPr lang="en-US" dirty="0" smtClean="0"/>
              <a:t>A meeting after the sprint review to reflect on the sprint.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76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 Phases with scrum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Product backlog creation</a:t>
            </a:r>
          </a:p>
          <a:p>
            <a:r>
              <a:rPr lang="en-US" b="1" dirty="0" smtClean="0"/>
              <a:t>Sprint backlog</a:t>
            </a:r>
          </a:p>
          <a:p>
            <a:r>
              <a:rPr lang="en-US" b="1" dirty="0" smtClean="0"/>
              <a:t>Working on the sprints</a:t>
            </a:r>
          </a:p>
          <a:p>
            <a:r>
              <a:rPr lang="en-US" b="1" dirty="0" smtClean="0"/>
              <a:t>Testing</a:t>
            </a:r>
          </a:p>
          <a:p>
            <a:r>
              <a:rPr lang="en-US" b="1" dirty="0" smtClean="0"/>
              <a:t>Retrospective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11135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Scrum in the </a:t>
            </a:r>
            <a:r>
              <a:rPr lang="en-US" b="1" dirty="0" err="1" smtClean="0"/>
              <a:t>sdlc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612591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Adaptability – </a:t>
            </a:r>
            <a:r>
              <a:rPr lang="en-US" dirty="0" smtClean="0"/>
              <a:t>Scum allow for changes in requirements and priorities, accommodating evolving needs and feedback.</a:t>
            </a:r>
            <a:endParaRPr lang="en-US" b="1" dirty="0" smtClean="0"/>
          </a:p>
          <a:p>
            <a:r>
              <a:rPr lang="en-US" b="1" dirty="0"/>
              <a:t>Iterative Development - </a:t>
            </a:r>
            <a:r>
              <a:rPr lang="en-US" dirty="0"/>
              <a:t>Breaks the project into smaller, manageable increments, providing opportunities for regular feedback and adjustments.</a:t>
            </a:r>
            <a:endParaRPr lang="en-US" dirty="0" smtClean="0"/>
          </a:p>
          <a:p>
            <a:r>
              <a:rPr lang="en-US" b="1" dirty="0" smtClean="0"/>
              <a:t>Continuous Improvement - </a:t>
            </a:r>
            <a:r>
              <a:rPr lang="en-US" dirty="0"/>
              <a:t>Through retrospectives, Scrum encourages teams to continually improve their processes and efficiency.</a:t>
            </a:r>
            <a:endParaRPr lang="en-US" b="1" dirty="0" smtClean="0"/>
          </a:p>
          <a:p>
            <a:r>
              <a:rPr lang="en-US" b="1" dirty="0" smtClean="0"/>
              <a:t>Collaboration </a:t>
            </a:r>
            <a:r>
              <a:rPr lang="en-US" b="1" dirty="0"/>
              <a:t>and Communication - </a:t>
            </a:r>
            <a:r>
              <a:rPr lang="en-US" dirty="0"/>
              <a:t>Promotes regular interaction between team members and stakeholders, ensuring alignment and transparency.</a:t>
            </a:r>
            <a:endParaRPr lang="en-US" dirty="0" smtClean="0"/>
          </a:p>
          <a:p>
            <a:r>
              <a:rPr lang="en-US" b="1" dirty="0" smtClean="0"/>
              <a:t>Time-Boxed Deliveries - </a:t>
            </a:r>
            <a:r>
              <a:rPr lang="en-US" dirty="0"/>
              <a:t>Sprints provide clear deadlines, helping teams stay focused and manage time effectively.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76918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Benefits of using scrum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Flexibility and Responsiveness</a:t>
            </a:r>
            <a:r>
              <a:rPr lang="en-US" dirty="0"/>
              <a:t>: Quickly adapt to changes and new requirements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Increased </a:t>
            </a:r>
            <a:r>
              <a:rPr lang="en-US" b="1" dirty="0"/>
              <a:t>Transparency: </a:t>
            </a:r>
            <a:r>
              <a:rPr lang="en-US" dirty="0"/>
              <a:t>Regular updates and reviews ensure all stakeholders are informed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Higher </a:t>
            </a:r>
            <a:r>
              <a:rPr lang="en-US" b="1" dirty="0"/>
              <a:t>Quality</a:t>
            </a:r>
            <a:r>
              <a:rPr lang="en-US" dirty="0"/>
              <a:t>: Continuous testing and feedback improve the quality of the product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Better </a:t>
            </a:r>
            <a:r>
              <a:rPr lang="en-US" b="1" dirty="0"/>
              <a:t>Risk Management</a:t>
            </a:r>
            <a:r>
              <a:rPr lang="en-US" dirty="0"/>
              <a:t>: Early detection and resolution of issues through frequent inspections.</a:t>
            </a:r>
          </a:p>
        </p:txBody>
      </p:sp>
    </p:spTree>
    <p:extLst>
      <p:ext uri="{BB962C8B-B14F-4D97-AF65-F5344CB8AC3E}">
        <p14:creationId xmlns:p14="http://schemas.microsoft.com/office/powerpoint/2010/main" val="201821369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111</TotalTime>
  <Words>537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Scrum model in the (sdlc)</vt:lpstr>
      <vt:lpstr>Introduction to sdlc</vt:lpstr>
      <vt:lpstr>What is scrum?</vt:lpstr>
      <vt:lpstr>Where scrum can be used?</vt:lpstr>
      <vt:lpstr>Scrum framework</vt:lpstr>
      <vt:lpstr>Cont…</vt:lpstr>
      <vt:lpstr>5 Phases with scrum</vt:lpstr>
      <vt:lpstr>Scrum in the sdlc</vt:lpstr>
      <vt:lpstr>Benefits of using scrum</vt:lpstr>
      <vt:lpstr>Challenges and consideration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 model in the (sdlc)</dc:title>
  <dc:creator>Nicky Masiya</dc:creator>
  <cp:lastModifiedBy>Nicky Masiya</cp:lastModifiedBy>
  <cp:revision>21</cp:revision>
  <dcterms:created xsi:type="dcterms:W3CDTF">2024-09-16T16:08:42Z</dcterms:created>
  <dcterms:modified xsi:type="dcterms:W3CDTF">2024-09-16T18:00:22Z</dcterms:modified>
</cp:coreProperties>
</file>