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9123-7D81-43D4-8945-017BF62D3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9AD3C-714C-465E-8458-9847B823B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AE25A-3D82-4DBB-99D8-82A86AD4C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F68B-202F-4667-8CBD-7D442BEA0F4F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6C6EA-E4DD-4C22-AE0D-2A675353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F6B25-385D-42AE-8914-7EC4D2DF6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D6BA-F737-4553-8EE0-5614461A0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2DD95-E84E-4ADB-81CC-E52CC129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EEF3F-DEC1-4716-B559-2B9381742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A5C6A-673A-4059-A91F-59EFBCD8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F68B-202F-4667-8CBD-7D442BEA0F4F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F32E8-3D2F-4CF5-9796-F6A1FC5A5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24713-4376-47AD-B27B-EB250376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D6BA-F737-4553-8EE0-5614461A0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2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4C18F9-9FDF-4599-A34E-0EBDB9B63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6ADF0-6AA9-44D5-8876-47222BADE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94D90-C943-482A-8E5B-F3935BD24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F68B-202F-4667-8CBD-7D442BEA0F4F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1E85C-389A-492E-83AA-8E94F114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37C2E-999C-42B8-B423-765B6996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D6BA-F737-4553-8EE0-5614461A0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4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A065-821E-4C44-B79D-922BFC2F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402F0-DF6C-4848-8FC0-F0EC2C0CD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9F9E7-A46B-48AD-8796-65D8F318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F68B-202F-4667-8CBD-7D442BEA0F4F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32C07-CC8B-4165-933F-A6EA80132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AF9AE-A7A2-465D-98B9-BC64A415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D6BA-F737-4553-8EE0-5614461A0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2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F87A-BF60-4E31-8692-8F2AF94D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97980-78A9-4951-940A-66E631C08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65C7A-177E-47EA-B1B3-268F36FA2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F68B-202F-4667-8CBD-7D442BEA0F4F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1B510-4F77-47F7-BC33-88A01256D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B1EFB-6D9A-4C81-A771-45DB63E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D6BA-F737-4553-8EE0-5614461A0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7F0C-CA08-41FF-A11D-34EA9456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CE5DA-E75B-4E2E-A494-F496B8216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E5965-8A03-4F81-889E-E0463D5A1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A71A6-FD93-4B31-B24B-FCC48062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F68B-202F-4667-8CBD-7D442BEA0F4F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96859-DA4B-4EBF-8B59-0E988E2D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AD72D-C6FF-4BFE-AE7C-661FBF85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D6BA-F737-4553-8EE0-5614461A0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0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56B7-C5D2-45BC-9431-CFD9316B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8524E-28F0-4622-A312-F75488BCC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E5CBD-B400-4A4E-BA84-B059D08DC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D664B-D632-42D6-AC59-563E531B4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9B536-5393-432D-A3C8-A5E9D8612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E9122F-63A9-4F8A-90EC-7DA9461F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F68B-202F-4667-8CBD-7D442BEA0F4F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3A7BE7-E458-49C7-B0F9-4A9DBA46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351C7-3BBF-40C0-9E49-1B50FEAC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D6BA-F737-4553-8EE0-5614461A0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5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AC757-B8A7-4565-AB29-ACA9100C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89EAF2-53CC-40E4-8063-0A51706B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F68B-202F-4667-8CBD-7D442BEA0F4F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63EA4-B224-4603-A6F4-FE84FD83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8DB01-0177-402C-B485-B8E0989E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D6BA-F737-4553-8EE0-5614461A0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1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004E3-CE2F-41FA-9349-FB9720771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F68B-202F-4667-8CBD-7D442BEA0F4F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AA1D1-0625-407F-BFC4-D0AD900A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3C7B4-C575-404C-8B8F-BD465E2F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D6BA-F737-4553-8EE0-5614461A0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3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AE20-1604-4AED-992B-62CC74172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6E953-9B56-4240-98D6-1EDD7E3C1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B2EA4-6541-4589-89AE-6E73ECEF8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F7B25-5E3B-4559-A4C4-2CF2CA9A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F68B-202F-4667-8CBD-7D442BEA0F4F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91D2A-8D91-4A4E-8699-B6794E6C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5D7C4-B994-4CF9-997B-0223FB63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D6BA-F737-4553-8EE0-5614461A0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3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5686-F70F-4670-B2AF-6E0D43025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D24BC-BF3C-462F-9520-88EB85717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B5187-D5F4-4A1C-B218-60B116860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8C8B6-778D-4F16-90C1-EC2E69B3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F68B-202F-4667-8CBD-7D442BEA0F4F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A9861-3D0D-4D90-95B9-D0B4F291A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38005-A7FE-4ECC-9B14-147A50B0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D6BA-F737-4553-8EE0-5614461A0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7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170761-165A-416D-944B-6333C209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FB8CC-C3E8-46CD-AC4A-CB639F70D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0D9A1-3FB8-421A-B0CF-AD7377802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FF68B-202F-4667-8CBD-7D442BEA0F4F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65121-B141-4EBA-AFB3-DEF75095B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7F64E-7899-4549-9189-6F042A19B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7D6BA-F737-4553-8EE0-5614461A0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4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886C-3771-42B9-8306-43ED02C17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4D7F5-BD61-4EFD-A20F-AE5311DCA9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7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4525-A490-4A07-A605-1161DCF5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1F356-535B-46A9-B7ED-ABD576F6F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testing strategy is a high-level plan that outlines the approach, scope, and guidelines for testing a software application or system. It defines the testing objectives, methods, and techniques to be used, as well as the resources and timeline required.</a:t>
            </a:r>
          </a:p>
        </p:txBody>
      </p:sp>
    </p:spTree>
    <p:extLst>
      <p:ext uri="{BB962C8B-B14F-4D97-AF65-F5344CB8AC3E}">
        <p14:creationId xmlns:p14="http://schemas.microsoft.com/office/powerpoint/2010/main" val="1315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5CC6-A0CA-4B93-97AF-3490E8B5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testing strategy should include: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72A58-0C92-49EB-AD19-978D6D046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Testing Objectives: Clearly define what you want to achieve through testing.</a:t>
            </a:r>
          </a:p>
          <a:p>
            <a:r>
              <a:rPr lang="en-US" dirty="0"/>
              <a:t>2. Scope: Identify what will be tested, including features, functions, and interfaces.</a:t>
            </a:r>
          </a:p>
          <a:p>
            <a:r>
              <a:rPr lang="en-US" dirty="0"/>
              <a:t>3. Testing Methods: Choose the testing approaches, such as black box, white box, or gray box testing.</a:t>
            </a:r>
          </a:p>
          <a:p>
            <a:r>
              <a:rPr lang="en-US" dirty="0"/>
              <a:t>4. Testing Techniques: Select specific testing techniques, like equivalence partitioning or state transition testing.</a:t>
            </a:r>
          </a:p>
          <a:p>
            <a:r>
              <a:rPr lang="en-US" dirty="0"/>
              <a:t>5. Test Levels: Define the levels of testing, such as unit, integration, system, or acceptance testing.</a:t>
            </a:r>
          </a:p>
        </p:txBody>
      </p:sp>
    </p:spTree>
    <p:extLst>
      <p:ext uri="{BB962C8B-B14F-4D97-AF65-F5344CB8AC3E}">
        <p14:creationId xmlns:p14="http://schemas.microsoft.com/office/powerpoint/2010/main" val="2584288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46911-7838-454C-A500-B0456652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5A14D-525F-4710-8D7D-102FBC3A6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Test Types: Identify the types of testing, like functional, performance, security, or usability testing.</a:t>
            </a:r>
          </a:p>
          <a:p>
            <a:r>
              <a:rPr lang="en-US" dirty="0"/>
              <a:t>7. Resources: Allocate resources, including personnel, equipment, and budget.</a:t>
            </a:r>
          </a:p>
          <a:p>
            <a:r>
              <a:rPr lang="en-US" dirty="0"/>
              <a:t>8. Timeline: Establish a testing schedule and milestones.</a:t>
            </a:r>
          </a:p>
          <a:p>
            <a:r>
              <a:rPr lang="en-US" dirty="0"/>
              <a:t>9. Risks and Assumptions: Identify potential risks and assumptions.</a:t>
            </a:r>
          </a:p>
        </p:txBody>
      </p:sp>
    </p:spTree>
    <p:extLst>
      <p:ext uri="{BB962C8B-B14F-4D97-AF65-F5344CB8AC3E}">
        <p14:creationId xmlns:p14="http://schemas.microsoft.com/office/powerpoint/2010/main" val="217305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CBE8-7E31-4F26-B9A7-E40B1FFA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B2B79-C648-45AA-A05C-00F4BF24D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Strategy for XYZ Software</a:t>
            </a:r>
          </a:p>
          <a:p>
            <a:pPr marL="514350" indent="-514350">
              <a:buAutoNum type="arabicPeriod"/>
            </a:pPr>
            <a:r>
              <a:rPr lang="en-US" dirty="0"/>
              <a:t>Objectives:- Ensure software functionality meets requirements- Identify and report defects</a:t>
            </a:r>
          </a:p>
          <a:p>
            <a:pPr marL="514350" indent="-514350">
              <a:buAutoNum type="arabicPeriod"/>
            </a:pPr>
            <a:r>
              <a:rPr lang="en-US" dirty="0"/>
              <a:t>Scope:- Test all features and functions- Include user interface, API, and database testing</a:t>
            </a:r>
          </a:p>
          <a:p>
            <a:pPr marL="514350" indent="-514350">
              <a:buAutoNum type="arabicPeriod"/>
            </a:pPr>
            <a:r>
              <a:rPr lang="en-US" dirty="0"/>
              <a:t>Methods:- Black box testing- Gray box testing for critical components</a:t>
            </a:r>
          </a:p>
          <a:p>
            <a:pPr marL="514350" indent="-514350">
              <a:buAutoNum type="arabicPeriod"/>
            </a:pPr>
            <a:r>
              <a:rPr lang="en-US" dirty="0"/>
              <a:t>Techniques:- Equivalence partitioning- State transition testing</a:t>
            </a:r>
          </a:p>
        </p:txBody>
      </p:sp>
    </p:spTree>
    <p:extLst>
      <p:ext uri="{BB962C8B-B14F-4D97-AF65-F5344CB8AC3E}">
        <p14:creationId xmlns:p14="http://schemas.microsoft.com/office/powerpoint/2010/main" val="3893513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496B-C5EE-41FB-AEBE-4049273A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E155-1FBA-475A-8F2B-FD32D079B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Levels:- Unit testing- Integration testing- System testing</a:t>
            </a:r>
          </a:p>
          <a:p>
            <a:r>
              <a:rPr lang="en-US" dirty="0"/>
              <a:t>Test Types:- Functional testing- Performance testing</a:t>
            </a:r>
          </a:p>
          <a:p>
            <a:r>
              <a:rPr lang="en-US" dirty="0"/>
              <a:t>Resources:- 2 testers- 1 test lead- Testing tools and equipment</a:t>
            </a:r>
          </a:p>
          <a:p>
            <a:r>
              <a:rPr lang="en-US" dirty="0"/>
              <a:t>Timeline:- Testing starts on March 1st- Completion by April 30</a:t>
            </a:r>
            <a:r>
              <a:rPr lang="en-US" baseline="30000" dirty="0"/>
              <a:t>th</a:t>
            </a:r>
            <a:endParaRPr lang="en-US" dirty="0"/>
          </a:p>
          <a:p>
            <a:r>
              <a:rPr lang="en-US"/>
              <a:t>Risks and Assumptions:- Assume adequate resources and budget- Risk of delays due to unforeseen issues</a:t>
            </a:r>
          </a:p>
        </p:txBody>
      </p:sp>
    </p:spTree>
    <p:extLst>
      <p:ext uri="{BB962C8B-B14F-4D97-AF65-F5344CB8AC3E}">
        <p14:creationId xmlns:p14="http://schemas.microsoft.com/office/powerpoint/2010/main" val="173608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Testing strategy</vt:lpstr>
      <vt:lpstr>introduction</vt:lpstr>
      <vt:lpstr>A good testing strategy should include:</vt:lpstr>
      <vt:lpstr>Cont…</vt:lpstr>
      <vt:lpstr>Example</vt:lpstr>
      <vt:lpstr>Cont…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strategy</dc:title>
  <dc:creator>asus</dc:creator>
  <cp:lastModifiedBy>asus</cp:lastModifiedBy>
  <cp:revision>1</cp:revision>
  <dcterms:created xsi:type="dcterms:W3CDTF">2024-08-26T00:37:17Z</dcterms:created>
  <dcterms:modified xsi:type="dcterms:W3CDTF">2024-08-26T00:37:23Z</dcterms:modified>
</cp:coreProperties>
</file>