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Syntax Errors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 avoid syntax errors its essential to write a clean and readable </a:t>
            </a:r>
            <a:r>
              <a:rPr lang="en-ZA" err="1" smtClean="0"/>
              <a:t>code</a:t>
            </a:r>
            <a:r>
              <a:rPr lang="en-ZA" smtClean="0"/>
              <a:t>. By </a:t>
            </a:r>
            <a:r>
              <a:rPr lang="en-ZA" dirty="0" smtClean="0"/>
              <a:t>understanding syntax errors and their causes, you can write more accurate and efficient code, and become a better programmer.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47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are the problems in a program due to which the program will stop the execution.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hand, exceptions are raised when some internal events occur which changes the normal flow of the program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5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Syntax Error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69285" cy="3318936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syntax error is an error in the code's syntax, which makes it difficult for the compiler or interpreter to understand. It's like a grammatical mistake in a sentence, making it hard to comprehend</a:t>
            </a: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programming, syntax refers to the rules governing the structure of code, including</a:t>
            </a: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Keywords and identifiers</a:t>
            </a:r>
          </a:p>
          <a:p>
            <a:r>
              <a:rPr lang="en-US" sz="2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Operators and symbols</a:t>
            </a:r>
          </a:p>
          <a:p>
            <a:r>
              <a:rPr lang="en-US" sz="2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Punctuation and brackets</a:t>
            </a:r>
          </a:p>
          <a:p>
            <a:r>
              <a:rPr lang="en-US" sz="2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Statement and block structure</a:t>
            </a:r>
          </a:p>
          <a:p>
            <a:endParaRPr lang="en-US" sz="2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92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syntax errors include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Misspelled keywords or variable names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Missing or mismatched brackets, parentheses, or quotes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Incorrect punctuation or operator usage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Unclosed statements or blocks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Inconsistent indentation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85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Common syntax error messages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invalid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Unexpected token/keyword/identifier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Missing/expected bracket/parenthesis/quote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on line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Z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Causes of syntax errors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9975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Typographical errors: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Typos, such as misspelled keywords, variable names, or function names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mismatched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brackets: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Unclosed or incorrectly paired parentheses, square brackets, or curly braces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punctuation: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or misplaced semicolons, commas, or periods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Unclosed strings: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or mismatched quotation marks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apostrophes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5.Invalid keywords: Using reserved keywords as a variable names or incorrect context.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29691"/>
            <a:ext cx="9601196" cy="442830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Missing or incorrect function arguments: Incorrect number or types of arguments passed to functions.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Misplaced or duplicate statements: Statements appearing in incorrect locations or duplicated unnecessarily. 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Inconsistent indentation: Inconsistent or incorrect indentation, leading to unclear code structure.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Incorrect operator usage: Using operators incorrectly or in the wrong context.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10.Version-specific syntax: Using syntax specific to a different programming language version.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Copy-paste errors: Copying and pasting code without adjusting for the new context.</a:t>
            </a:r>
          </a:p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5814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Examples of syntax errors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67314"/>
          </a:xfrm>
        </p:spPr>
        <p:txBody>
          <a:bodyPr>
            <a:noAutofit/>
          </a:bodyPr>
          <a:lstStyle/>
          <a:p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semicolon: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JavaScript: `console.log("Hello World"` (missing semicolon at the end)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- Java: `System.out.println("Hello World"` (missing semicolon at the end)</a:t>
            </a:r>
          </a:p>
          <a:p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Unclosed bracket: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- Python: `print("Hello World"` (missing closing parenthesis)</a:t>
            </a:r>
          </a:p>
          <a:p>
            <a:pPr marL="0" indent="0">
              <a:buNone/>
            </a:pP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C++: 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`count 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"Hello World"` (missing closing parenthesis)</a:t>
            </a:r>
          </a:p>
          <a:p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Misspelled keyword:</a:t>
            </a:r>
            <a:endParaRPr lang="en-ZA" sz="1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JavaScript: `if (true) { consol.log("Hello World"); }` (misspelled "console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-Java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ZA" sz="1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`public </a:t>
            </a:r>
            <a:r>
              <a:rPr lang="en-ZA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args)` (misspelled "public")</a:t>
            </a:r>
          </a:p>
          <a:p>
            <a:pPr marL="0" indent="0">
              <a:buNone/>
            </a:pPr>
            <a:r>
              <a:rPr lang="en-Z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Continu….of syntax examples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4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indentation:</a:t>
            </a:r>
          </a:p>
          <a:p>
            <a:pPr marL="0" indent="0">
              <a:buNone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Python: `if true:` (indentation error)</a:t>
            </a:r>
          </a:p>
          <a:p>
            <a:pPr marL="0" indent="0">
              <a:buNone/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JavaScript: `if (true) { console.log("Hello World") }` (indentation error)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quotes: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`console.log(Hello World)` (missing quotes around the string)</a:t>
            </a:r>
          </a:p>
          <a:p>
            <a:pPr marL="0" indent="0">
              <a:buNone/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Python: `print(Hello World)` (missing quotes around the string)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 operator: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JavaScript: `x = 5 + "hello"` (trying to add a string to a number)</a:t>
            </a:r>
          </a:p>
          <a:p>
            <a:pPr marL="0" indent="0">
              <a:buNone/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Java: `int x = 5 + "hello";` (trying to add a string to an integer</a:t>
            </a:r>
            <a:r>
              <a:rPr lang="en-Z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390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532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Syntax Errors</vt:lpstr>
      <vt:lpstr>Introduction</vt:lpstr>
      <vt:lpstr>What is a Syntax Error</vt:lpstr>
      <vt:lpstr>Examples of syntax errors include</vt:lpstr>
      <vt:lpstr>Common syntax error messages include:</vt:lpstr>
      <vt:lpstr>Causes of syntax errors</vt:lpstr>
      <vt:lpstr>Continu…</vt:lpstr>
      <vt:lpstr>Examples of syntax errors</vt:lpstr>
      <vt:lpstr>Continu….of syntax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Errors</dc:title>
  <dc:creator>Nicky Masiya</dc:creator>
  <cp:lastModifiedBy>Nicky Masiya</cp:lastModifiedBy>
  <cp:revision>16</cp:revision>
  <dcterms:created xsi:type="dcterms:W3CDTF">2024-08-19T19:32:13Z</dcterms:created>
  <dcterms:modified xsi:type="dcterms:W3CDTF">2024-08-20T21:37:24Z</dcterms:modified>
</cp:coreProperties>
</file>